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6">
  <p:sldMasterIdLst>
    <p:sldMasterId id="2147483660" r:id="rId1"/>
  </p:sldMasterIdLst>
  <p:notesMasterIdLst>
    <p:notesMasterId r:id="rId49"/>
  </p:notesMasterIdLst>
  <p:sldIdLst>
    <p:sldId id="295" r:id="rId2"/>
    <p:sldId id="384" r:id="rId3"/>
    <p:sldId id="365" r:id="rId4"/>
    <p:sldId id="257" r:id="rId5"/>
    <p:sldId id="297" r:id="rId6"/>
    <p:sldId id="331" r:id="rId7"/>
    <p:sldId id="366" r:id="rId8"/>
    <p:sldId id="361" r:id="rId9"/>
    <p:sldId id="367" r:id="rId10"/>
    <p:sldId id="368" r:id="rId11"/>
    <p:sldId id="369" r:id="rId12"/>
    <p:sldId id="370" r:id="rId13"/>
    <p:sldId id="371" r:id="rId14"/>
    <p:sldId id="372" r:id="rId15"/>
    <p:sldId id="373" r:id="rId16"/>
    <p:sldId id="403" r:id="rId17"/>
    <p:sldId id="404" r:id="rId18"/>
    <p:sldId id="405" r:id="rId19"/>
    <p:sldId id="374" r:id="rId20"/>
    <p:sldId id="406" r:id="rId21"/>
    <p:sldId id="375" r:id="rId22"/>
    <p:sldId id="407" r:id="rId23"/>
    <p:sldId id="408" r:id="rId24"/>
    <p:sldId id="409" r:id="rId25"/>
    <p:sldId id="410" r:id="rId26"/>
    <p:sldId id="411" r:id="rId27"/>
    <p:sldId id="412" r:id="rId28"/>
    <p:sldId id="413" r:id="rId29"/>
    <p:sldId id="421" r:id="rId30"/>
    <p:sldId id="414" r:id="rId31"/>
    <p:sldId id="424" r:id="rId32"/>
    <p:sldId id="415" r:id="rId33"/>
    <p:sldId id="418" r:id="rId34"/>
    <p:sldId id="419" r:id="rId35"/>
    <p:sldId id="420" r:id="rId36"/>
    <p:sldId id="423" r:id="rId37"/>
    <p:sldId id="394" r:id="rId38"/>
    <p:sldId id="395" r:id="rId39"/>
    <p:sldId id="399" r:id="rId40"/>
    <p:sldId id="400" r:id="rId41"/>
    <p:sldId id="401" r:id="rId42"/>
    <p:sldId id="402" r:id="rId43"/>
    <p:sldId id="396" r:id="rId44"/>
    <p:sldId id="398" r:id="rId45"/>
    <p:sldId id="397" r:id="rId46"/>
    <p:sldId id="320" r:id="rId47"/>
    <p:sldId id="294" r:id="rId48"/>
  </p:sldIdLst>
  <p:sldSz cx="12192000" cy="6858000"/>
  <p:notesSz cx="6858000" cy="9144000"/>
  <p:custDataLst>
    <p:tags r:id="rId5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FABF1"/>
    <a:srgbClr val="18478F"/>
    <a:srgbClr val="238DED"/>
    <a:srgbClr val="D4D2D3"/>
    <a:srgbClr val="20CDF0"/>
    <a:srgbClr val="277FE9"/>
    <a:srgbClr val="3378DD"/>
    <a:srgbClr val="2165C9"/>
    <a:srgbClr val="DFDDDE"/>
    <a:srgbClr val="CFCD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6318" autoAdjust="0"/>
  </p:normalViewPr>
  <p:slideViewPr>
    <p:cSldViewPr snapToGrid="0">
      <p:cViewPr>
        <p:scale>
          <a:sx n="100" d="100"/>
          <a:sy n="100" d="100"/>
        </p:scale>
        <p:origin x="-798" y="-42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39" d="100"/>
        <a:sy n="139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tags" Target="tags/tag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8A2B54-6606-476A-9C22-384023786D94}" type="datetimeFigureOut">
              <a:rPr lang="zh-CN" altLang="en-US" smtClean="0"/>
              <a:pPr/>
              <a:t>2019/5/28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721462-D095-4E59-A8AC-4FBA96965AB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53524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721462-D095-4E59-A8AC-4FBA96965AB6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56980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721462-D095-4E59-A8AC-4FBA96965AB6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83595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11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076568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12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076568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13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076568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721462-D095-4E59-A8AC-4FBA96965AB6}" type="slidenum">
              <a:rPr lang="zh-CN" altLang="en-US" smtClean="0"/>
              <a:pPr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83595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15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076568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16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076568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17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0765689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18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0765689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19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076568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721462-D095-4E59-A8AC-4FBA96965AB6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180880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20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0765689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21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0765689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721462-D095-4E59-A8AC-4FBA96965AB6}" type="slidenum">
              <a:rPr lang="zh-CN" altLang="en-US" smtClean="0"/>
              <a:pPr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835957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721462-D095-4E59-A8AC-4FBA96965AB6}" type="slidenum">
              <a:rPr lang="zh-CN" altLang="en-US" smtClean="0"/>
              <a:pPr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599501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721462-D095-4E59-A8AC-4FBA96965AB6}" type="slidenum">
              <a:rPr lang="zh-CN" altLang="en-US" smtClean="0"/>
              <a:pPr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599501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721462-D095-4E59-A8AC-4FBA96965AB6}" type="slidenum">
              <a:rPr lang="zh-CN" altLang="en-US" smtClean="0"/>
              <a:pPr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599501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721462-D095-4E59-A8AC-4FBA96965AB6}" type="slidenum">
              <a:rPr lang="zh-CN" altLang="en-US" smtClean="0"/>
              <a:pPr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599501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721462-D095-4E59-A8AC-4FBA96965AB6}" type="slidenum">
              <a:rPr lang="zh-CN" altLang="en-US" smtClean="0"/>
              <a:pPr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599501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721462-D095-4E59-A8AC-4FBA96965AB6}" type="slidenum">
              <a:rPr lang="zh-CN" altLang="en-US" smtClean="0"/>
              <a:pPr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823244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721462-D095-4E59-A8AC-4FBA96965AB6}" type="slidenum">
              <a:rPr lang="zh-CN" altLang="en-US" smtClean="0"/>
              <a:pPr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59950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721462-D095-4E59-A8AC-4FBA96965AB6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180880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721462-D095-4E59-A8AC-4FBA96965AB6}" type="slidenum">
              <a:rPr lang="zh-CN" altLang="en-US" smtClean="0"/>
              <a:pPr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823244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721462-D095-4E59-A8AC-4FBA96965AB6}" type="slidenum">
              <a:rPr lang="zh-CN" altLang="en-US" smtClean="0"/>
              <a:pPr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599501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721462-D095-4E59-A8AC-4FBA96965AB6}" type="slidenum">
              <a:rPr lang="zh-CN" altLang="en-US" smtClean="0"/>
              <a:pPr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599501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721462-D095-4E59-A8AC-4FBA96965AB6}" type="slidenum">
              <a:rPr lang="zh-CN" altLang="en-US" smtClean="0"/>
              <a:pPr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599501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721462-D095-4E59-A8AC-4FBA96965AB6}" type="slidenum">
              <a:rPr lang="zh-CN" altLang="en-US" smtClean="0"/>
              <a:pPr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823244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721462-D095-4E59-A8AC-4FBA96965AB6}" type="slidenum">
              <a:rPr lang="zh-CN" altLang="en-US" smtClean="0"/>
              <a:pPr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599501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721462-D095-4E59-A8AC-4FBA96965AB6}" type="slidenum">
              <a:rPr lang="zh-CN" altLang="en-US" smtClean="0"/>
              <a:pPr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599501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721462-D095-4E59-A8AC-4FBA96965AB6}" type="slidenum">
              <a:rPr lang="zh-CN" altLang="en-US" smtClean="0"/>
              <a:pPr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835957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721462-D095-4E59-A8AC-4FBA96965AB6}" type="slidenum">
              <a:rPr lang="zh-CN" altLang="en-US" smtClean="0"/>
              <a:pPr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599501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721462-D095-4E59-A8AC-4FBA96965AB6}" type="slidenum">
              <a:rPr lang="zh-CN" altLang="en-US" smtClean="0"/>
              <a:pPr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59950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721462-D095-4E59-A8AC-4FBA96965AB6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835957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721462-D095-4E59-A8AC-4FBA96965AB6}" type="slidenum">
              <a:rPr lang="zh-CN" altLang="en-US" smtClean="0"/>
              <a:pPr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599501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721462-D095-4E59-A8AC-4FBA96965AB6}" type="slidenum">
              <a:rPr lang="zh-CN" altLang="en-US" smtClean="0"/>
              <a:pPr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599501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721462-D095-4E59-A8AC-4FBA96965AB6}" type="slidenum">
              <a:rPr lang="zh-CN" altLang="en-US" smtClean="0"/>
              <a:pPr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599501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721462-D095-4E59-A8AC-4FBA96965AB6}" type="slidenum">
              <a:rPr lang="zh-CN" altLang="en-US" smtClean="0"/>
              <a:pPr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823244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721462-D095-4E59-A8AC-4FBA96965AB6}" type="slidenum">
              <a:rPr lang="zh-CN" altLang="en-US" smtClean="0"/>
              <a:pPr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599501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721462-D095-4E59-A8AC-4FBA96965AB6}" type="slidenum">
              <a:rPr lang="zh-CN" altLang="en-US" smtClean="0"/>
              <a:pPr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599501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721462-D095-4E59-A8AC-4FBA96965AB6}" type="slidenum">
              <a:rPr lang="zh-CN" altLang="en-US" smtClean="0"/>
              <a:pPr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823244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721462-D095-4E59-A8AC-4FBA96965AB6}" type="slidenum">
              <a:rPr lang="zh-CN" altLang="en-US" smtClean="0"/>
              <a:pPr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44089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076568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076568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721462-D095-4E59-A8AC-4FBA96965AB6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83595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076568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076568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2"/>
          <p:cNvSpPr txBox="1"/>
          <p:nvPr userDrawn="1"/>
        </p:nvSpPr>
        <p:spPr>
          <a:xfrm>
            <a:off x="1758762" y="830645"/>
            <a:ext cx="3674151" cy="2616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zh-CN" sz="1100" dirty="0">
                <a:solidFill>
                  <a:prstClr val="black">
                    <a:lumMod val="50000"/>
                    <a:lumOff val="50000"/>
                  </a:prst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We provide the best way to  your business.</a:t>
            </a:r>
          </a:p>
        </p:txBody>
      </p:sp>
      <p:sp>
        <p:nvSpPr>
          <p:cNvPr id="8" name="矩形 7"/>
          <p:cNvSpPr/>
          <p:nvPr userDrawn="1"/>
        </p:nvSpPr>
        <p:spPr>
          <a:xfrm>
            <a:off x="1727418" y="436538"/>
            <a:ext cx="241868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rgbClr val="18478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添加您的标题</a:t>
            </a:r>
            <a:endParaRPr lang="en-US" altLang="zh-CN" sz="2400" dirty="0">
              <a:solidFill>
                <a:srgbClr val="18478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" name="椭圆 8"/>
          <p:cNvSpPr/>
          <p:nvPr userDrawn="1"/>
        </p:nvSpPr>
        <p:spPr>
          <a:xfrm>
            <a:off x="444500" y="220076"/>
            <a:ext cx="614233" cy="614233"/>
          </a:xfrm>
          <a:prstGeom prst="ellipse">
            <a:avLst/>
          </a:prstGeom>
          <a:gradFill>
            <a:gsLst>
              <a:gs pos="0">
                <a:srgbClr val="238DED"/>
              </a:gs>
              <a:gs pos="100000">
                <a:srgbClr val="18478F"/>
              </a:gs>
            </a:gsLst>
            <a:lin ang="8400000" scaled="0"/>
          </a:gradFill>
          <a:ln>
            <a:noFill/>
          </a:ln>
          <a:effectLst>
            <a:outerShdw blurRad="177800" dist="101600" dir="72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Impact" panose="020B0806030902050204" pitchFamily="34" charset="0"/>
              </a:rPr>
              <a:t>01</a:t>
            </a:r>
            <a:endParaRPr lang="zh-CN" altLang="en-US" dirty="0">
              <a:latin typeface="Impact" panose="020B0806030902050204" pitchFamily="34" charset="0"/>
            </a:endParaRPr>
          </a:p>
        </p:txBody>
      </p:sp>
      <p:sp>
        <p:nvSpPr>
          <p:cNvPr id="10" name="椭圆 9"/>
          <p:cNvSpPr/>
          <p:nvPr userDrawn="1"/>
        </p:nvSpPr>
        <p:spPr>
          <a:xfrm>
            <a:off x="1333286" y="423838"/>
            <a:ext cx="228814" cy="228814"/>
          </a:xfrm>
          <a:prstGeom prst="ellipse">
            <a:avLst/>
          </a:prstGeom>
          <a:gradFill>
            <a:gsLst>
              <a:gs pos="0">
                <a:schemeClr val="bg1"/>
              </a:gs>
              <a:gs pos="100000">
                <a:srgbClr val="D4D2D3"/>
              </a:gs>
            </a:gsLst>
            <a:lin ang="8400000" scaled="0"/>
          </a:gradFill>
          <a:ln>
            <a:noFill/>
          </a:ln>
          <a:effectLst>
            <a:outerShdw blurRad="165100" dist="1016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 userDrawn="1"/>
        </p:nvSpPr>
        <p:spPr>
          <a:xfrm>
            <a:off x="537050" y="1077095"/>
            <a:ext cx="120915" cy="120915"/>
          </a:xfrm>
          <a:prstGeom prst="ellipse">
            <a:avLst/>
          </a:prstGeom>
          <a:gradFill>
            <a:gsLst>
              <a:gs pos="0">
                <a:schemeClr val="bg1"/>
              </a:gs>
              <a:gs pos="100000">
                <a:srgbClr val="D4D2D3"/>
              </a:gs>
            </a:gsLst>
            <a:lin ang="8400000" scaled="0"/>
          </a:gradFill>
          <a:ln>
            <a:noFill/>
          </a:ln>
          <a:effectLst>
            <a:outerShdw blurRad="165100" dist="1016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 userDrawn="1"/>
        </p:nvSpPr>
        <p:spPr>
          <a:xfrm>
            <a:off x="855819" y="905277"/>
            <a:ext cx="120915" cy="120915"/>
          </a:xfrm>
          <a:prstGeom prst="ellipse">
            <a:avLst/>
          </a:prstGeom>
          <a:gradFill>
            <a:gsLst>
              <a:gs pos="0">
                <a:srgbClr val="238DED"/>
              </a:gs>
              <a:gs pos="100000">
                <a:srgbClr val="18478F"/>
              </a:gs>
            </a:gsLst>
            <a:lin ang="8400000" scaled="0"/>
          </a:gradFill>
          <a:ln>
            <a:noFill/>
          </a:ln>
          <a:effectLst>
            <a:outerShdw blurRad="165100" dist="1016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 userDrawn="1"/>
        </p:nvSpPr>
        <p:spPr>
          <a:xfrm>
            <a:off x="1276684" y="839216"/>
            <a:ext cx="156287" cy="156287"/>
          </a:xfrm>
          <a:prstGeom prst="ellipse">
            <a:avLst/>
          </a:prstGeom>
          <a:gradFill>
            <a:gsLst>
              <a:gs pos="0">
                <a:srgbClr val="238DED"/>
              </a:gs>
              <a:gs pos="100000">
                <a:srgbClr val="18478F"/>
              </a:gs>
            </a:gsLst>
            <a:lin ang="7200000" scaled="0"/>
          </a:gradFill>
          <a:ln>
            <a:noFill/>
          </a:ln>
          <a:effectLst>
            <a:outerShdw blurRad="165100" dist="1016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0554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1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 tmFilter="0,0; .5, 1; 1, 1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8" presetClass="entr" presetSubtype="6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 animBg="1"/>
      <p:bldP spid="10" grpId="0" animBg="1"/>
      <p:bldP spid="11" grpId="0" animBg="1"/>
      <p:bldP spid="12" grpId="0" animBg="1"/>
      <p:bldP spid="13" grpId="0" animBg="1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7F2D0-5C61-4ECD-8EF0-7DC153D8299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2019/5/28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027CB-4B16-4B21-A276-8705E54D531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72617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7F2D0-5C61-4ECD-8EF0-7DC153D8299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2019/5/28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027CB-4B16-4B21-A276-8705E54D531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27441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7F2D0-5C61-4ECD-8EF0-7DC153D8299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2019/5/28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027CB-4B16-4B21-A276-8705E54D531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19544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7F2D0-5C61-4ECD-8EF0-7DC153D8299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2019/5/28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027CB-4B16-4B21-A276-8705E54D531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12474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7F2D0-5C61-4ECD-8EF0-7DC153D8299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2019/5/28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027CB-4B16-4B21-A276-8705E54D531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099304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bg>
      <p:bgPr>
        <a:gradFill flip="none" rotWithShape="1">
          <a:gsLst>
            <a:gs pos="26000">
              <a:srgbClr val="EBECF0"/>
            </a:gs>
            <a:gs pos="0">
              <a:srgbClr val="D7D9E1"/>
            </a:gs>
            <a:gs pos="100000">
              <a:schemeClr val="bg1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82910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2"/>
          <p:cNvSpPr txBox="1"/>
          <p:nvPr userDrawn="1"/>
        </p:nvSpPr>
        <p:spPr>
          <a:xfrm>
            <a:off x="1758762" y="830645"/>
            <a:ext cx="3674151" cy="2616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zh-CN" sz="1100" dirty="0">
                <a:solidFill>
                  <a:prstClr val="black">
                    <a:lumMod val="50000"/>
                    <a:lumOff val="50000"/>
                  </a:prst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We provide the best way to  your business.</a:t>
            </a:r>
          </a:p>
        </p:txBody>
      </p:sp>
      <p:sp>
        <p:nvSpPr>
          <p:cNvPr id="8" name="矩形 7"/>
          <p:cNvSpPr/>
          <p:nvPr userDrawn="1"/>
        </p:nvSpPr>
        <p:spPr>
          <a:xfrm>
            <a:off x="1727418" y="436538"/>
            <a:ext cx="241868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rgbClr val="18478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添加您的标题</a:t>
            </a:r>
            <a:endParaRPr lang="en-US" altLang="zh-CN" sz="2400" dirty="0">
              <a:solidFill>
                <a:srgbClr val="18478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" name="椭圆 8"/>
          <p:cNvSpPr/>
          <p:nvPr userDrawn="1"/>
        </p:nvSpPr>
        <p:spPr>
          <a:xfrm>
            <a:off x="444500" y="220076"/>
            <a:ext cx="614233" cy="614233"/>
          </a:xfrm>
          <a:prstGeom prst="ellipse">
            <a:avLst/>
          </a:prstGeom>
          <a:gradFill>
            <a:gsLst>
              <a:gs pos="0">
                <a:srgbClr val="238DED"/>
              </a:gs>
              <a:gs pos="100000">
                <a:srgbClr val="18478F"/>
              </a:gs>
            </a:gsLst>
            <a:lin ang="8400000" scaled="0"/>
          </a:gradFill>
          <a:ln>
            <a:noFill/>
          </a:ln>
          <a:effectLst>
            <a:outerShdw blurRad="177800" dist="101600" dir="72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Impact" panose="020B0806030902050204" pitchFamily="34" charset="0"/>
              </a:rPr>
              <a:t>02</a:t>
            </a:r>
            <a:endParaRPr lang="zh-CN" altLang="en-US" dirty="0">
              <a:latin typeface="Impact" panose="020B0806030902050204" pitchFamily="34" charset="0"/>
            </a:endParaRPr>
          </a:p>
        </p:txBody>
      </p:sp>
      <p:sp>
        <p:nvSpPr>
          <p:cNvPr id="10" name="椭圆 9"/>
          <p:cNvSpPr/>
          <p:nvPr userDrawn="1"/>
        </p:nvSpPr>
        <p:spPr>
          <a:xfrm>
            <a:off x="1333286" y="423838"/>
            <a:ext cx="228814" cy="228814"/>
          </a:xfrm>
          <a:prstGeom prst="ellipse">
            <a:avLst/>
          </a:prstGeom>
          <a:gradFill>
            <a:gsLst>
              <a:gs pos="0">
                <a:schemeClr val="bg1"/>
              </a:gs>
              <a:gs pos="100000">
                <a:srgbClr val="D4D2D3"/>
              </a:gs>
            </a:gsLst>
            <a:lin ang="8400000" scaled="0"/>
          </a:gradFill>
          <a:ln>
            <a:noFill/>
          </a:ln>
          <a:effectLst>
            <a:outerShdw blurRad="165100" dist="1016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 userDrawn="1"/>
        </p:nvSpPr>
        <p:spPr>
          <a:xfrm>
            <a:off x="537050" y="1077095"/>
            <a:ext cx="120915" cy="120915"/>
          </a:xfrm>
          <a:prstGeom prst="ellipse">
            <a:avLst/>
          </a:prstGeom>
          <a:gradFill>
            <a:gsLst>
              <a:gs pos="0">
                <a:schemeClr val="bg1"/>
              </a:gs>
              <a:gs pos="100000">
                <a:srgbClr val="D4D2D3"/>
              </a:gs>
            </a:gsLst>
            <a:lin ang="8400000" scaled="0"/>
          </a:gradFill>
          <a:ln>
            <a:noFill/>
          </a:ln>
          <a:effectLst>
            <a:outerShdw blurRad="165100" dist="1016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 userDrawn="1"/>
        </p:nvSpPr>
        <p:spPr>
          <a:xfrm>
            <a:off x="855819" y="905277"/>
            <a:ext cx="120915" cy="120915"/>
          </a:xfrm>
          <a:prstGeom prst="ellipse">
            <a:avLst/>
          </a:prstGeom>
          <a:gradFill>
            <a:gsLst>
              <a:gs pos="0">
                <a:srgbClr val="238DED"/>
              </a:gs>
              <a:gs pos="100000">
                <a:srgbClr val="18478F"/>
              </a:gs>
            </a:gsLst>
            <a:lin ang="8400000" scaled="0"/>
          </a:gradFill>
          <a:ln>
            <a:noFill/>
          </a:ln>
          <a:effectLst>
            <a:outerShdw blurRad="165100" dist="1016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 userDrawn="1"/>
        </p:nvSpPr>
        <p:spPr>
          <a:xfrm>
            <a:off x="1276684" y="839216"/>
            <a:ext cx="156287" cy="156287"/>
          </a:xfrm>
          <a:prstGeom prst="ellipse">
            <a:avLst/>
          </a:prstGeom>
          <a:gradFill>
            <a:gsLst>
              <a:gs pos="0">
                <a:srgbClr val="238DED"/>
              </a:gs>
              <a:gs pos="100000">
                <a:srgbClr val="18478F"/>
              </a:gs>
            </a:gsLst>
            <a:lin ang="7200000" scaled="0"/>
          </a:gradFill>
          <a:ln>
            <a:noFill/>
          </a:ln>
          <a:effectLst>
            <a:outerShdw blurRad="165100" dist="1016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043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1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 tmFilter="0,0; .5, 1; 1, 1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8" presetClass="entr" presetSubtype="6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 animBg="1"/>
      <p:bldP spid="10" grpId="0" animBg="1"/>
      <p:bldP spid="11" grpId="0" animBg="1"/>
      <p:bldP spid="12" grpId="0" animBg="1"/>
      <p:bldP spid="13" grpId="0" animBg="1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2"/>
          <p:cNvSpPr txBox="1"/>
          <p:nvPr userDrawn="1"/>
        </p:nvSpPr>
        <p:spPr>
          <a:xfrm>
            <a:off x="1758762" y="830645"/>
            <a:ext cx="3674151" cy="2616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zh-CN" sz="1100" dirty="0">
                <a:solidFill>
                  <a:prstClr val="black">
                    <a:lumMod val="50000"/>
                    <a:lumOff val="50000"/>
                  </a:prst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We provide the best way to  your business.</a:t>
            </a:r>
          </a:p>
        </p:txBody>
      </p:sp>
      <p:sp>
        <p:nvSpPr>
          <p:cNvPr id="8" name="矩形 7"/>
          <p:cNvSpPr/>
          <p:nvPr userDrawn="1"/>
        </p:nvSpPr>
        <p:spPr>
          <a:xfrm>
            <a:off x="1727418" y="436538"/>
            <a:ext cx="241868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rgbClr val="18478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添加您的标题</a:t>
            </a:r>
            <a:endParaRPr lang="en-US" altLang="zh-CN" sz="2400" dirty="0">
              <a:solidFill>
                <a:srgbClr val="18478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" name="椭圆 8"/>
          <p:cNvSpPr/>
          <p:nvPr userDrawn="1"/>
        </p:nvSpPr>
        <p:spPr>
          <a:xfrm>
            <a:off x="444500" y="220076"/>
            <a:ext cx="614233" cy="614233"/>
          </a:xfrm>
          <a:prstGeom prst="ellipse">
            <a:avLst/>
          </a:prstGeom>
          <a:gradFill>
            <a:gsLst>
              <a:gs pos="0">
                <a:srgbClr val="238DED"/>
              </a:gs>
              <a:gs pos="100000">
                <a:srgbClr val="18478F"/>
              </a:gs>
            </a:gsLst>
            <a:lin ang="8400000" scaled="0"/>
          </a:gradFill>
          <a:ln>
            <a:noFill/>
          </a:ln>
          <a:effectLst>
            <a:outerShdw blurRad="177800" dist="101600" dir="72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Impact" panose="020B0806030902050204" pitchFamily="34" charset="0"/>
              </a:rPr>
              <a:t>03</a:t>
            </a:r>
            <a:endParaRPr lang="zh-CN" altLang="en-US" dirty="0">
              <a:latin typeface="Impact" panose="020B0806030902050204" pitchFamily="34" charset="0"/>
            </a:endParaRPr>
          </a:p>
        </p:txBody>
      </p:sp>
      <p:sp>
        <p:nvSpPr>
          <p:cNvPr id="10" name="椭圆 9"/>
          <p:cNvSpPr/>
          <p:nvPr userDrawn="1"/>
        </p:nvSpPr>
        <p:spPr>
          <a:xfrm>
            <a:off x="1333286" y="423838"/>
            <a:ext cx="228814" cy="228814"/>
          </a:xfrm>
          <a:prstGeom prst="ellipse">
            <a:avLst/>
          </a:prstGeom>
          <a:gradFill>
            <a:gsLst>
              <a:gs pos="0">
                <a:schemeClr val="bg1"/>
              </a:gs>
              <a:gs pos="100000">
                <a:srgbClr val="D4D2D3"/>
              </a:gs>
            </a:gsLst>
            <a:lin ang="8400000" scaled="0"/>
          </a:gradFill>
          <a:ln>
            <a:noFill/>
          </a:ln>
          <a:effectLst>
            <a:outerShdw blurRad="165100" dist="1016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 userDrawn="1"/>
        </p:nvSpPr>
        <p:spPr>
          <a:xfrm>
            <a:off x="537050" y="1077095"/>
            <a:ext cx="120915" cy="120915"/>
          </a:xfrm>
          <a:prstGeom prst="ellipse">
            <a:avLst/>
          </a:prstGeom>
          <a:gradFill>
            <a:gsLst>
              <a:gs pos="0">
                <a:schemeClr val="bg1"/>
              </a:gs>
              <a:gs pos="100000">
                <a:srgbClr val="D4D2D3"/>
              </a:gs>
            </a:gsLst>
            <a:lin ang="8400000" scaled="0"/>
          </a:gradFill>
          <a:ln>
            <a:noFill/>
          </a:ln>
          <a:effectLst>
            <a:outerShdw blurRad="165100" dist="1016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 userDrawn="1"/>
        </p:nvSpPr>
        <p:spPr>
          <a:xfrm>
            <a:off x="855819" y="905277"/>
            <a:ext cx="120915" cy="120915"/>
          </a:xfrm>
          <a:prstGeom prst="ellipse">
            <a:avLst/>
          </a:prstGeom>
          <a:gradFill>
            <a:gsLst>
              <a:gs pos="0">
                <a:srgbClr val="238DED"/>
              </a:gs>
              <a:gs pos="100000">
                <a:srgbClr val="18478F"/>
              </a:gs>
            </a:gsLst>
            <a:lin ang="8400000" scaled="0"/>
          </a:gradFill>
          <a:ln>
            <a:noFill/>
          </a:ln>
          <a:effectLst>
            <a:outerShdw blurRad="165100" dist="1016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 userDrawn="1"/>
        </p:nvSpPr>
        <p:spPr>
          <a:xfrm>
            <a:off x="1276684" y="839216"/>
            <a:ext cx="156287" cy="156287"/>
          </a:xfrm>
          <a:prstGeom prst="ellipse">
            <a:avLst/>
          </a:prstGeom>
          <a:gradFill>
            <a:gsLst>
              <a:gs pos="0">
                <a:srgbClr val="238DED"/>
              </a:gs>
              <a:gs pos="100000">
                <a:srgbClr val="18478F"/>
              </a:gs>
            </a:gsLst>
            <a:lin ang="7200000" scaled="0"/>
          </a:gradFill>
          <a:ln>
            <a:noFill/>
          </a:ln>
          <a:effectLst>
            <a:outerShdw blurRad="165100" dist="1016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8750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1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 tmFilter="0,0; .5, 1; 1, 1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8" presetClass="entr" presetSubtype="6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 animBg="1"/>
      <p:bldP spid="10" grpId="0" animBg="1"/>
      <p:bldP spid="11" grpId="0" animBg="1"/>
      <p:bldP spid="12" grpId="0" animBg="1"/>
      <p:bldP spid="13" grpId="0" animBg="1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2"/>
          <p:cNvSpPr txBox="1"/>
          <p:nvPr userDrawn="1"/>
        </p:nvSpPr>
        <p:spPr>
          <a:xfrm>
            <a:off x="1758762" y="830645"/>
            <a:ext cx="3674151" cy="2616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zh-CN" sz="1100" dirty="0">
                <a:solidFill>
                  <a:prstClr val="black">
                    <a:lumMod val="50000"/>
                    <a:lumOff val="50000"/>
                  </a:prst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We provide the best way to  your business.</a:t>
            </a:r>
          </a:p>
        </p:txBody>
      </p:sp>
      <p:sp>
        <p:nvSpPr>
          <p:cNvPr id="8" name="矩形 7"/>
          <p:cNvSpPr/>
          <p:nvPr userDrawn="1"/>
        </p:nvSpPr>
        <p:spPr>
          <a:xfrm>
            <a:off x="1727418" y="436538"/>
            <a:ext cx="241868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rgbClr val="18478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添加您的标题</a:t>
            </a:r>
            <a:endParaRPr lang="en-US" altLang="zh-CN" sz="2400" dirty="0">
              <a:solidFill>
                <a:srgbClr val="18478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" name="椭圆 8"/>
          <p:cNvSpPr/>
          <p:nvPr userDrawn="1"/>
        </p:nvSpPr>
        <p:spPr>
          <a:xfrm>
            <a:off x="444500" y="220076"/>
            <a:ext cx="614233" cy="614233"/>
          </a:xfrm>
          <a:prstGeom prst="ellipse">
            <a:avLst/>
          </a:prstGeom>
          <a:gradFill>
            <a:gsLst>
              <a:gs pos="0">
                <a:srgbClr val="238DED"/>
              </a:gs>
              <a:gs pos="100000">
                <a:srgbClr val="18478F"/>
              </a:gs>
            </a:gsLst>
            <a:lin ang="8400000" scaled="0"/>
          </a:gradFill>
          <a:ln>
            <a:noFill/>
          </a:ln>
          <a:effectLst>
            <a:outerShdw blurRad="177800" dist="101600" dir="72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Impact" panose="020B0806030902050204" pitchFamily="34" charset="0"/>
              </a:rPr>
              <a:t>04</a:t>
            </a:r>
            <a:endParaRPr lang="zh-CN" altLang="en-US" dirty="0">
              <a:latin typeface="Impact" panose="020B0806030902050204" pitchFamily="34" charset="0"/>
            </a:endParaRPr>
          </a:p>
        </p:txBody>
      </p:sp>
      <p:sp>
        <p:nvSpPr>
          <p:cNvPr id="10" name="椭圆 9"/>
          <p:cNvSpPr/>
          <p:nvPr userDrawn="1"/>
        </p:nvSpPr>
        <p:spPr>
          <a:xfrm>
            <a:off x="1333286" y="423838"/>
            <a:ext cx="228814" cy="228814"/>
          </a:xfrm>
          <a:prstGeom prst="ellipse">
            <a:avLst/>
          </a:prstGeom>
          <a:gradFill>
            <a:gsLst>
              <a:gs pos="0">
                <a:schemeClr val="bg1"/>
              </a:gs>
              <a:gs pos="100000">
                <a:srgbClr val="D4D2D3"/>
              </a:gs>
            </a:gsLst>
            <a:lin ang="8400000" scaled="0"/>
          </a:gradFill>
          <a:ln>
            <a:noFill/>
          </a:ln>
          <a:effectLst>
            <a:outerShdw blurRad="165100" dist="1016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 userDrawn="1"/>
        </p:nvSpPr>
        <p:spPr>
          <a:xfrm>
            <a:off x="537050" y="1077095"/>
            <a:ext cx="120915" cy="120915"/>
          </a:xfrm>
          <a:prstGeom prst="ellipse">
            <a:avLst/>
          </a:prstGeom>
          <a:gradFill>
            <a:gsLst>
              <a:gs pos="0">
                <a:schemeClr val="bg1"/>
              </a:gs>
              <a:gs pos="100000">
                <a:srgbClr val="D4D2D3"/>
              </a:gs>
            </a:gsLst>
            <a:lin ang="8400000" scaled="0"/>
          </a:gradFill>
          <a:ln>
            <a:noFill/>
          </a:ln>
          <a:effectLst>
            <a:outerShdw blurRad="165100" dist="1016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 userDrawn="1"/>
        </p:nvSpPr>
        <p:spPr>
          <a:xfrm>
            <a:off x="855819" y="905277"/>
            <a:ext cx="120915" cy="120915"/>
          </a:xfrm>
          <a:prstGeom prst="ellipse">
            <a:avLst/>
          </a:prstGeom>
          <a:gradFill>
            <a:gsLst>
              <a:gs pos="0">
                <a:srgbClr val="238DED"/>
              </a:gs>
              <a:gs pos="100000">
                <a:srgbClr val="18478F"/>
              </a:gs>
            </a:gsLst>
            <a:lin ang="8400000" scaled="0"/>
          </a:gradFill>
          <a:ln>
            <a:noFill/>
          </a:ln>
          <a:effectLst>
            <a:outerShdw blurRad="165100" dist="1016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 userDrawn="1"/>
        </p:nvSpPr>
        <p:spPr>
          <a:xfrm>
            <a:off x="1276684" y="839216"/>
            <a:ext cx="156287" cy="156287"/>
          </a:xfrm>
          <a:prstGeom prst="ellipse">
            <a:avLst/>
          </a:prstGeom>
          <a:gradFill>
            <a:gsLst>
              <a:gs pos="0">
                <a:srgbClr val="238DED"/>
              </a:gs>
              <a:gs pos="100000">
                <a:srgbClr val="18478F"/>
              </a:gs>
            </a:gsLst>
            <a:lin ang="7200000" scaled="0"/>
          </a:gradFill>
          <a:ln>
            <a:noFill/>
          </a:ln>
          <a:effectLst>
            <a:outerShdw blurRad="165100" dist="1016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4923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1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 tmFilter="0,0; .5, 1; 1, 1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8" presetClass="entr" presetSubtype="6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 animBg="1"/>
      <p:bldP spid="10" grpId="0" animBg="1"/>
      <p:bldP spid="11" grpId="0" animBg="1"/>
      <p:bldP spid="12" grpId="0" animBg="1"/>
      <p:bldP spid="13" grpId="0" animBg="1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7F2D0-5C61-4ECD-8EF0-7DC153D8299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2019/5/28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027CB-4B16-4B21-A276-8705E54D531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73296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7F2D0-5C61-4ECD-8EF0-7DC153D8299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2019/5/28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027CB-4B16-4B21-A276-8705E54D531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23954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7F2D0-5C61-4ECD-8EF0-7DC153D8299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2019/5/28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027CB-4B16-4B21-A276-8705E54D531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06227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7F2D0-5C61-4ECD-8EF0-7DC153D8299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2019/5/28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027CB-4B16-4B21-A276-8705E54D531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88712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7F2D0-5C61-4ECD-8EF0-7DC153D8299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2019/5/28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027CB-4B16-4B21-A276-8705E54D531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74980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8325228" y="6545425"/>
            <a:ext cx="7751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模板下载：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www.1ppt.com/moban/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行业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www.1ppt.com/hangye/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节日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www.1ppt.com/jieri/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素材下载：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www.1ppt.com/sucai/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背景图片：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www.1ppt.com/beijing/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图表下载：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www.1ppt.com/tubiao/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优秀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www.1ppt.com/xiazai/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www.1ppt.com/powerpoint/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Word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www.1ppt.com/word/              Excel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教程：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www.1ppt.com/excel/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资料下载：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www.1ppt.com/ziliao/     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课件下载：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www.1ppt.com/kejian/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范文下载：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www.1ppt.com/fanwen/        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试卷下载：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www.1ppt.com/shiti/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教案下载：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www.1ppt.com/jiaoan/  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字体下载：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www.1ppt.com/ziti/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 </a:t>
            </a:r>
            <a:endParaRPr kumimoji="0" lang="zh-CN" altLang="en-US" sz="1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B7F2D0-5C61-4ECD-8EF0-7DC153D8299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2019/5/28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C027CB-4B16-4B21-A276-8705E54D531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2506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2" r:id="rId2"/>
    <p:sldLayoutId id="2147483673" r:id="rId3"/>
    <p:sldLayoutId id="2147483674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87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7.em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3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5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0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0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0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0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0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0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11207455" y="157627"/>
            <a:ext cx="869659" cy="869659"/>
          </a:xfrm>
          <a:prstGeom prst="ellipse">
            <a:avLst/>
          </a:prstGeom>
          <a:gradFill>
            <a:gsLst>
              <a:gs pos="0">
                <a:srgbClr val="238DED"/>
              </a:gs>
              <a:gs pos="100000">
                <a:srgbClr val="18478F"/>
              </a:gs>
            </a:gsLst>
            <a:lin ang="8400000" scaled="0"/>
          </a:gradFill>
          <a:ln>
            <a:noFill/>
          </a:ln>
          <a:effectLst>
            <a:outerShdw blurRad="177800" dist="101600" dir="72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椭圆 2"/>
          <p:cNvSpPr/>
          <p:nvPr/>
        </p:nvSpPr>
        <p:spPr>
          <a:xfrm>
            <a:off x="10494498" y="1027286"/>
            <a:ext cx="572356" cy="572356"/>
          </a:xfrm>
          <a:prstGeom prst="ellipse">
            <a:avLst/>
          </a:prstGeom>
          <a:gradFill>
            <a:gsLst>
              <a:gs pos="0">
                <a:schemeClr val="bg1"/>
              </a:gs>
              <a:gs pos="100000">
                <a:srgbClr val="D4D2D3"/>
              </a:gs>
            </a:gsLst>
            <a:lin ang="8400000" scaled="0"/>
          </a:gradFill>
          <a:ln>
            <a:noFill/>
          </a:ln>
          <a:effectLst>
            <a:outerShdw blurRad="165100" dist="1016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/>
          <p:cNvSpPr/>
          <p:nvPr/>
        </p:nvSpPr>
        <p:spPr>
          <a:xfrm>
            <a:off x="10128738" y="2035739"/>
            <a:ext cx="422031" cy="422031"/>
          </a:xfrm>
          <a:prstGeom prst="ellipse">
            <a:avLst/>
          </a:prstGeom>
          <a:gradFill>
            <a:gsLst>
              <a:gs pos="0">
                <a:srgbClr val="238DED"/>
              </a:gs>
              <a:gs pos="100000">
                <a:srgbClr val="18478F"/>
              </a:gs>
            </a:gsLst>
            <a:lin ang="8400000" scaled="0"/>
          </a:gradFill>
          <a:ln>
            <a:noFill/>
          </a:ln>
          <a:effectLst>
            <a:outerShdw blurRad="165100" dist="1016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9083385" y="1641843"/>
            <a:ext cx="302456" cy="302456"/>
          </a:xfrm>
          <a:prstGeom prst="ellipse">
            <a:avLst/>
          </a:prstGeom>
          <a:gradFill>
            <a:gsLst>
              <a:gs pos="0">
                <a:schemeClr val="bg1"/>
              </a:gs>
              <a:gs pos="100000">
                <a:srgbClr val="D4D2D3"/>
              </a:gs>
            </a:gsLst>
            <a:lin ang="8400000" scaled="0"/>
          </a:gradFill>
          <a:ln>
            <a:noFill/>
          </a:ln>
          <a:effectLst>
            <a:outerShdw blurRad="165100" dist="1016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10104119" y="375750"/>
            <a:ext cx="302456" cy="302456"/>
          </a:xfrm>
          <a:prstGeom prst="ellipse">
            <a:avLst/>
          </a:prstGeom>
          <a:gradFill>
            <a:gsLst>
              <a:gs pos="0">
                <a:srgbClr val="238DED"/>
              </a:gs>
              <a:gs pos="100000">
                <a:srgbClr val="18478F"/>
              </a:gs>
            </a:gsLst>
            <a:lin ang="8400000" scaled="0"/>
          </a:gradFill>
          <a:ln>
            <a:noFill/>
          </a:ln>
          <a:effectLst>
            <a:outerShdw blurRad="165100" dist="1016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11118973" y="1944299"/>
            <a:ext cx="390938" cy="390938"/>
          </a:xfrm>
          <a:prstGeom prst="ellipse">
            <a:avLst/>
          </a:prstGeom>
          <a:gradFill>
            <a:gsLst>
              <a:gs pos="0">
                <a:srgbClr val="238DED"/>
              </a:gs>
              <a:gs pos="100000">
                <a:srgbClr val="18478F"/>
              </a:gs>
            </a:gsLst>
            <a:lin ang="7200000" scaled="0"/>
          </a:gradFill>
          <a:ln>
            <a:noFill/>
          </a:ln>
          <a:effectLst>
            <a:outerShdw blurRad="165100" dist="1016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-190500" y="5924841"/>
            <a:ext cx="1098259" cy="1098259"/>
          </a:xfrm>
          <a:prstGeom prst="ellipse">
            <a:avLst/>
          </a:prstGeom>
          <a:gradFill>
            <a:gsLst>
              <a:gs pos="0">
                <a:srgbClr val="238DED"/>
              </a:gs>
              <a:gs pos="100000">
                <a:srgbClr val="18478F"/>
              </a:gs>
            </a:gsLst>
            <a:lin ang="8400000" scaled="0"/>
          </a:gradFill>
          <a:ln>
            <a:noFill/>
          </a:ln>
          <a:effectLst>
            <a:outerShdw blurRad="165100" dist="1016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2184400" y="4749799"/>
            <a:ext cx="622299" cy="622299"/>
          </a:xfrm>
          <a:prstGeom prst="ellipse">
            <a:avLst/>
          </a:prstGeom>
          <a:gradFill>
            <a:gsLst>
              <a:gs pos="0">
                <a:srgbClr val="238DED"/>
              </a:gs>
              <a:gs pos="100000">
                <a:srgbClr val="18478F"/>
              </a:gs>
            </a:gsLst>
            <a:lin ang="8400000" scaled="0"/>
          </a:gradFill>
          <a:ln>
            <a:noFill/>
          </a:ln>
          <a:effectLst>
            <a:outerShdw blurRad="165100" dist="1016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2428873" y="5924841"/>
            <a:ext cx="847727" cy="847727"/>
          </a:xfrm>
          <a:prstGeom prst="ellipse">
            <a:avLst/>
          </a:prstGeom>
          <a:gradFill>
            <a:gsLst>
              <a:gs pos="0">
                <a:srgbClr val="238DED"/>
              </a:gs>
              <a:gs pos="100000">
                <a:srgbClr val="18478F"/>
              </a:gs>
            </a:gsLst>
            <a:lin ang="8400000" scaled="0"/>
          </a:gradFill>
          <a:ln>
            <a:noFill/>
          </a:ln>
          <a:effectLst>
            <a:outerShdw blurRad="165100" dist="1016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690560" y="5569741"/>
            <a:ext cx="1288259" cy="1288259"/>
          </a:xfrm>
          <a:prstGeom prst="ellipse">
            <a:avLst/>
          </a:prstGeom>
          <a:gradFill>
            <a:gsLst>
              <a:gs pos="0">
                <a:schemeClr val="bg1"/>
              </a:gs>
              <a:gs pos="100000">
                <a:srgbClr val="D4D2D3"/>
              </a:gs>
            </a:gsLst>
            <a:lin ang="8400000" scaled="0"/>
          </a:gradFill>
          <a:ln>
            <a:noFill/>
          </a:ln>
          <a:effectLst>
            <a:outerShdw blurRad="165100" dist="1016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284161" y="5093491"/>
            <a:ext cx="622299" cy="622299"/>
          </a:xfrm>
          <a:prstGeom prst="ellipse">
            <a:avLst/>
          </a:prstGeom>
          <a:gradFill>
            <a:gsLst>
              <a:gs pos="0">
                <a:srgbClr val="238DED"/>
              </a:gs>
              <a:gs pos="100000">
                <a:srgbClr val="18478F"/>
              </a:gs>
            </a:gsLst>
            <a:lin ang="8400000" scaled="0"/>
          </a:gradFill>
          <a:ln>
            <a:noFill/>
          </a:ln>
          <a:effectLst>
            <a:outerShdw blurRad="165100" dist="1016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292854" y="4279899"/>
            <a:ext cx="204399" cy="204399"/>
          </a:xfrm>
          <a:prstGeom prst="ellipse">
            <a:avLst/>
          </a:prstGeom>
          <a:gradFill>
            <a:gsLst>
              <a:gs pos="0">
                <a:schemeClr val="bg1"/>
              </a:gs>
              <a:gs pos="100000">
                <a:srgbClr val="D4D2D3"/>
              </a:gs>
            </a:gsLst>
            <a:lin ang="8400000" scaled="0"/>
          </a:gradFill>
          <a:ln>
            <a:noFill/>
          </a:ln>
          <a:effectLst>
            <a:outerShdw blurRad="165100" dist="1016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2082200" y="4482499"/>
            <a:ext cx="204399" cy="204399"/>
          </a:xfrm>
          <a:prstGeom prst="ellipse">
            <a:avLst/>
          </a:prstGeom>
          <a:gradFill>
            <a:gsLst>
              <a:gs pos="0">
                <a:srgbClr val="238DED"/>
              </a:gs>
              <a:gs pos="100000">
                <a:srgbClr val="18478F"/>
              </a:gs>
            </a:gsLst>
            <a:lin ang="8400000" scaled="0"/>
          </a:gradFill>
          <a:ln>
            <a:noFill/>
          </a:ln>
          <a:effectLst>
            <a:outerShdw blurRad="165100" dist="1016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1238831" y="5302440"/>
            <a:ext cx="204399" cy="204399"/>
          </a:xfrm>
          <a:prstGeom prst="ellipse">
            <a:avLst/>
          </a:prstGeom>
          <a:gradFill>
            <a:gsLst>
              <a:gs pos="0">
                <a:schemeClr val="bg1"/>
              </a:gs>
              <a:gs pos="100000">
                <a:srgbClr val="D4D2D3"/>
              </a:gs>
            </a:gsLst>
            <a:lin ang="7200000" scaled="0"/>
          </a:gradFill>
          <a:ln>
            <a:noFill/>
          </a:ln>
          <a:effectLst>
            <a:outerShdw blurRad="165100" dist="1016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2067119" y="5404639"/>
            <a:ext cx="204399" cy="204399"/>
          </a:xfrm>
          <a:prstGeom prst="ellipse">
            <a:avLst/>
          </a:prstGeom>
          <a:gradFill>
            <a:gsLst>
              <a:gs pos="0">
                <a:srgbClr val="238DED"/>
              </a:gs>
              <a:gs pos="100000">
                <a:srgbClr val="18478F"/>
              </a:gs>
            </a:gsLst>
            <a:lin ang="8400000" scaled="0"/>
          </a:gradFill>
          <a:ln>
            <a:noFill/>
          </a:ln>
          <a:effectLst>
            <a:outerShdw blurRad="165100" dist="1016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3227778" y="5609038"/>
            <a:ext cx="204399" cy="204399"/>
          </a:xfrm>
          <a:prstGeom prst="ellipse">
            <a:avLst/>
          </a:prstGeom>
          <a:gradFill>
            <a:gsLst>
              <a:gs pos="0">
                <a:schemeClr val="bg1"/>
              </a:gs>
              <a:gs pos="100000">
                <a:srgbClr val="D4D2D3"/>
              </a:gs>
            </a:gsLst>
            <a:lin ang="7200000" scaled="0"/>
          </a:gradFill>
          <a:ln>
            <a:noFill/>
          </a:ln>
          <a:effectLst>
            <a:outerShdw blurRad="165100" dist="1016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4377130" y="3049233"/>
            <a:ext cx="343274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实现和测试成果展示</a:t>
            </a:r>
            <a:endParaRPr lang="zh-CN" altLang="en-US" sz="50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2730860" y="1892811"/>
            <a:ext cx="672068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000" dirty="0">
                <a:solidFill>
                  <a:srgbClr val="18478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G20</a:t>
            </a:r>
            <a:r>
              <a:rPr lang="zh-CN" altLang="en-US" sz="4000" dirty="0">
                <a:solidFill>
                  <a:srgbClr val="18478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小组</a:t>
            </a:r>
            <a:r>
              <a:rPr lang="en-US" altLang="zh-CN" sz="4000" dirty="0">
                <a:solidFill>
                  <a:srgbClr val="18478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——Grateful Dead</a:t>
            </a:r>
            <a:endParaRPr lang="zh-CN" altLang="en-US" sz="4000" dirty="0">
              <a:solidFill>
                <a:srgbClr val="18478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4362545" y="5834864"/>
            <a:ext cx="4121887" cy="527432"/>
            <a:chOff x="4654427" y="4718860"/>
            <a:chExt cx="2164531" cy="276971"/>
          </a:xfrm>
        </p:grpSpPr>
        <p:grpSp>
          <p:nvGrpSpPr>
            <p:cNvPr id="22" name="组合 21"/>
            <p:cNvGrpSpPr/>
            <p:nvPr/>
          </p:nvGrpSpPr>
          <p:grpSpPr>
            <a:xfrm>
              <a:off x="4654427" y="4718860"/>
              <a:ext cx="276971" cy="276971"/>
              <a:chOff x="3725237" y="4930504"/>
              <a:chExt cx="531780" cy="531780"/>
            </a:xfrm>
          </p:grpSpPr>
          <p:sp>
            <p:nvSpPr>
              <p:cNvPr id="24" name="圆角矩形 2"/>
              <p:cNvSpPr/>
              <p:nvPr/>
            </p:nvSpPr>
            <p:spPr>
              <a:xfrm>
                <a:off x="3725237" y="4930504"/>
                <a:ext cx="531780" cy="531780"/>
              </a:xfrm>
              <a:prstGeom prst="ellipse">
                <a:avLst/>
              </a:prstGeom>
              <a:gradFill>
                <a:gsLst>
                  <a:gs pos="0">
                    <a:srgbClr val="18478F"/>
                  </a:gs>
                  <a:gs pos="100000">
                    <a:srgbClr val="238DED"/>
                  </a:gs>
                </a:gsLst>
                <a:lin ang="18000000" scaled="0"/>
              </a:gradFill>
              <a:ln w="25400">
                <a:noFill/>
              </a:ln>
              <a:effectLst>
                <a:outerShdw blurRad="177800" dist="101600" dir="8100000" algn="tr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25" name="student-graduation-cap-shape_52041"/>
              <p:cNvSpPr>
                <a:spLocks noChangeAspect="1"/>
              </p:cNvSpPr>
              <p:nvPr/>
            </p:nvSpPr>
            <p:spPr bwMode="auto">
              <a:xfrm>
                <a:off x="3875605" y="5054575"/>
                <a:ext cx="219840" cy="264806"/>
              </a:xfrm>
              <a:custGeom>
                <a:avLst/>
                <a:gdLst>
                  <a:gd name="connsiteX0" fmla="*/ 56671 w 279400"/>
                  <a:gd name="connsiteY0" fmla="*/ 192087 h 336550"/>
                  <a:gd name="connsiteX1" fmla="*/ 224047 w 279400"/>
                  <a:gd name="connsiteY1" fmla="*/ 192087 h 336550"/>
                  <a:gd name="connsiteX2" fmla="*/ 279400 w 279400"/>
                  <a:gd name="connsiteY2" fmla="*/ 247752 h 336550"/>
                  <a:gd name="connsiteX3" fmla="*/ 279400 w 279400"/>
                  <a:gd name="connsiteY3" fmla="*/ 336550 h 336550"/>
                  <a:gd name="connsiteX4" fmla="*/ 176602 w 279400"/>
                  <a:gd name="connsiteY4" fmla="*/ 336550 h 336550"/>
                  <a:gd name="connsiteX5" fmla="*/ 158151 w 279400"/>
                  <a:gd name="connsiteY5" fmla="*/ 245101 h 336550"/>
                  <a:gd name="connsiteX6" fmla="*/ 151562 w 279400"/>
                  <a:gd name="connsiteY6" fmla="*/ 239800 h 336550"/>
                  <a:gd name="connsiteX7" fmla="*/ 167377 w 279400"/>
                  <a:gd name="connsiteY7" fmla="*/ 213293 h 336550"/>
                  <a:gd name="connsiteX8" fmla="*/ 167377 w 279400"/>
                  <a:gd name="connsiteY8" fmla="*/ 209317 h 336550"/>
                  <a:gd name="connsiteX9" fmla="*/ 163423 w 279400"/>
                  <a:gd name="connsiteY9" fmla="*/ 207991 h 336550"/>
                  <a:gd name="connsiteX10" fmla="*/ 121249 w 279400"/>
                  <a:gd name="connsiteY10" fmla="*/ 207991 h 336550"/>
                  <a:gd name="connsiteX11" fmla="*/ 118613 w 279400"/>
                  <a:gd name="connsiteY11" fmla="*/ 209317 h 336550"/>
                  <a:gd name="connsiteX12" fmla="*/ 118613 w 279400"/>
                  <a:gd name="connsiteY12" fmla="*/ 213293 h 336550"/>
                  <a:gd name="connsiteX13" fmla="*/ 134429 w 279400"/>
                  <a:gd name="connsiteY13" fmla="*/ 239800 h 336550"/>
                  <a:gd name="connsiteX14" fmla="*/ 126521 w 279400"/>
                  <a:gd name="connsiteY14" fmla="*/ 245101 h 336550"/>
                  <a:gd name="connsiteX15" fmla="*/ 110706 w 279400"/>
                  <a:gd name="connsiteY15" fmla="*/ 336550 h 336550"/>
                  <a:gd name="connsiteX16" fmla="*/ 0 w 279400"/>
                  <a:gd name="connsiteY16" fmla="*/ 336550 h 336550"/>
                  <a:gd name="connsiteX17" fmla="*/ 0 w 279400"/>
                  <a:gd name="connsiteY17" fmla="*/ 247752 h 336550"/>
                  <a:gd name="connsiteX18" fmla="*/ 56671 w 279400"/>
                  <a:gd name="connsiteY18" fmla="*/ 192087 h 336550"/>
                  <a:gd name="connsiteX19" fmla="*/ 138907 w 279400"/>
                  <a:gd name="connsiteY19" fmla="*/ 0 h 336550"/>
                  <a:gd name="connsiteX20" fmla="*/ 219076 w 279400"/>
                  <a:gd name="connsiteY20" fmla="*/ 80169 h 336550"/>
                  <a:gd name="connsiteX21" fmla="*/ 138907 w 279400"/>
                  <a:gd name="connsiteY21" fmla="*/ 160338 h 336550"/>
                  <a:gd name="connsiteX22" fmla="*/ 58738 w 279400"/>
                  <a:gd name="connsiteY22" fmla="*/ 80169 h 336550"/>
                  <a:gd name="connsiteX23" fmla="*/ 138907 w 279400"/>
                  <a:gd name="connsiteY23" fmla="*/ 0 h 336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79400" h="336550">
                    <a:moveTo>
                      <a:pt x="56671" y="192087"/>
                    </a:moveTo>
                    <a:cubicBezTo>
                      <a:pt x="56671" y="192087"/>
                      <a:pt x="56671" y="192087"/>
                      <a:pt x="224047" y="192087"/>
                    </a:cubicBezTo>
                    <a:cubicBezTo>
                      <a:pt x="254360" y="192087"/>
                      <a:pt x="279400" y="217269"/>
                      <a:pt x="279400" y="247752"/>
                    </a:cubicBezTo>
                    <a:cubicBezTo>
                      <a:pt x="279400" y="247752"/>
                      <a:pt x="279400" y="247752"/>
                      <a:pt x="279400" y="336550"/>
                    </a:cubicBezTo>
                    <a:cubicBezTo>
                      <a:pt x="279400" y="336550"/>
                      <a:pt x="279400" y="336550"/>
                      <a:pt x="176602" y="336550"/>
                    </a:cubicBezTo>
                    <a:cubicBezTo>
                      <a:pt x="176602" y="336550"/>
                      <a:pt x="176602" y="336550"/>
                      <a:pt x="158151" y="245101"/>
                    </a:cubicBezTo>
                    <a:cubicBezTo>
                      <a:pt x="158151" y="242450"/>
                      <a:pt x="154197" y="239800"/>
                      <a:pt x="151562" y="239800"/>
                    </a:cubicBezTo>
                    <a:cubicBezTo>
                      <a:pt x="151562" y="239800"/>
                      <a:pt x="151562" y="239800"/>
                      <a:pt x="167377" y="213293"/>
                    </a:cubicBezTo>
                    <a:cubicBezTo>
                      <a:pt x="167377" y="211967"/>
                      <a:pt x="167377" y="210642"/>
                      <a:pt x="167377" y="209317"/>
                    </a:cubicBezTo>
                    <a:cubicBezTo>
                      <a:pt x="166059" y="207991"/>
                      <a:pt x="164741" y="207991"/>
                      <a:pt x="163423" y="207991"/>
                    </a:cubicBezTo>
                    <a:cubicBezTo>
                      <a:pt x="163423" y="207991"/>
                      <a:pt x="163423" y="207991"/>
                      <a:pt x="121249" y="207991"/>
                    </a:cubicBezTo>
                    <a:cubicBezTo>
                      <a:pt x="119931" y="207991"/>
                      <a:pt x="118613" y="207991"/>
                      <a:pt x="118613" y="209317"/>
                    </a:cubicBezTo>
                    <a:cubicBezTo>
                      <a:pt x="117296" y="210642"/>
                      <a:pt x="117296" y="211967"/>
                      <a:pt x="118613" y="213293"/>
                    </a:cubicBezTo>
                    <a:cubicBezTo>
                      <a:pt x="118613" y="213293"/>
                      <a:pt x="118613" y="213293"/>
                      <a:pt x="134429" y="239800"/>
                    </a:cubicBezTo>
                    <a:cubicBezTo>
                      <a:pt x="130475" y="239800"/>
                      <a:pt x="127839" y="242450"/>
                      <a:pt x="126521" y="245101"/>
                    </a:cubicBezTo>
                    <a:cubicBezTo>
                      <a:pt x="126521" y="245101"/>
                      <a:pt x="126521" y="245101"/>
                      <a:pt x="110706" y="336550"/>
                    </a:cubicBezTo>
                    <a:cubicBezTo>
                      <a:pt x="110706" y="336550"/>
                      <a:pt x="110706" y="336550"/>
                      <a:pt x="0" y="336550"/>
                    </a:cubicBezTo>
                    <a:cubicBezTo>
                      <a:pt x="0" y="336550"/>
                      <a:pt x="0" y="336550"/>
                      <a:pt x="0" y="247752"/>
                    </a:cubicBezTo>
                    <a:cubicBezTo>
                      <a:pt x="0" y="217269"/>
                      <a:pt x="25040" y="192087"/>
                      <a:pt x="56671" y="192087"/>
                    </a:cubicBezTo>
                    <a:close/>
                    <a:moveTo>
                      <a:pt x="138907" y="0"/>
                    </a:moveTo>
                    <a:cubicBezTo>
                      <a:pt x="183183" y="0"/>
                      <a:pt x="219076" y="35893"/>
                      <a:pt x="219076" y="80169"/>
                    </a:cubicBezTo>
                    <a:cubicBezTo>
                      <a:pt x="219076" y="124445"/>
                      <a:pt x="183183" y="160338"/>
                      <a:pt x="138907" y="160338"/>
                    </a:cubicBezTo>
                    <a:cubicBezTo>
                      <a:pt x="94631" y="160338"/>
                      <a:pt x="58738" y="124445"/>
                      <a:pt x="58738" y="80169"/>
                    </a:cubicBezTo>
                    <a:cubicBezTo>
                      <a:pt x="58738" y="35893"/>
                      <a:pt x="94631" y="0"/>
                      <a:pt x="138907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sp>
          <p:nvSpPr>
            <p:cNvPr id="23" name="文本框 22"/>
            <p:cNvSpPr txBox="1"/>
            <p:nvPr/>
          </p:nvSpPr>
          <p:spPr>
            <a:xfrm>
              <a:off x="4921610" y="4777174"/>
              <a:ext cx="1897348" cy="1616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组员：周磊，唐敏敏，许涛，杨际仟</a:t>
              </a:r>
              <a:endPara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6259005" y="5110663"/>
            <a:ext cx="3110281" cy="307777"/>
            <a:chOff x="6395842" y="4709988"/>
            <a:chExt cx="3110281" cy="307777"/>
          </a:xfrm>
        </p:grpSpPr>
        <p:grpSp>
          <p:nvGrpSpPr>
            <p:cNvPr id="27" name="组合 26"/>
            <p:cNvGrpSpPr/>
            <p:nvPr/>
          </p:nvGrpSpPr>
          <p:grpSpPr>
            <a:xfrm>
              <a:off x="6395842" y="4718860"/>
              <a:ext cx="276971" cy="276971"/>
              <a:chOff x="6392770" y="4930504"/>
              <a:chExt cx="531780" cy="531780"/>
            </a:xfrm>
          </p:grpSpPr>
          <p:sp>
            <p:nvSpPr>
              <p:cNvPr id="29" name="圆角矩形 2"/>
              <p:cNvSpPr/>
              <p:nvPr/>
            </p:nvSpPr>
            <p:spPr>
              <a:xfrm>
                <a:off x="6392770" y="4930504"/>
                <a:ext cx="531780" cy="531780"/>
              </a:xfrm>
              <a:prstGeom prst="ellipse">
                <a:avLst/>
              </a:prstGeom>
              <a:gradFill>
                <a:gsLst>
                  <a:gs pos="0">
                    <a:srgbClr val="18478F"/>
                  </a:gs>
                  <a:gs pos="100000">
                    <a:srgbClr val="238DED"/>
                  </a:gs>
                </a:gsLst>
                <a:lin ang="16800000" scaled="0"/>
              </a:gradFill>
              <a:ln w="25400">
                <a:noFill/>
              </a:ln>
              <a:effectLst>
                <a:outerShdw blurRad="177800" dist="101600" dir="8100000" algn="tr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30" name="student-graduation-cap-shape_52041"/>
              <p:cNvSpPr>
                <a:spLocks noChangeAspect="1"/>
              </p:cNvSpPr>
              <p:nvPr/>
            </p:nvSpPr>
            <p:spPr bwMode="auto">
              <a:xfrm>
                <a:off x="6527006" y="5064598"/>
                <a:ext cx="256066" cy="264808"/>
              </a:xfrm>
              <a:custGeom>
                <a:avLst/>
                <a:gdLst>
                  <a:gd name="connsiteX0" fmla="*/ 233363 w 325438"/>
                  <a:gd name="connsiteY0" fmla="*/ 249238 h 336550"/>
                  <a:gd name="connsiteX1" fmla="*/ 279401 w 325438"/>
                  <a:gd name="connsiteY1" fmla="*/ 249238 h 336550"/>
                  <a:gd name="connsiteX2" fmla="*/ 279401 w 325438"/>
                  <a:gd name="connsiteY2" fmla="*/ 290513 h 336550"/>
                  <a:gd name="connsiteX3" fmla="*/ 233363 w 325438"/>
                  <a:gd name="connsiteY3" fmla="*/ 290513 h 336550"/>
                  <a:gd name="connsiteX4" fmla="*/ 171450 w 325438"/>
                  <a:gd name="connsiteY4" fmla="*/ 249238 h 336550"/>
                  <a:gd name="connsiteX5" fmla="*/ 217488 w 325438"/>
                  <a:gd name="connsiteY5" fmla="*/ 249238 h 336550"/>
                  <a:gd name="connsiteX6" fmla="*/ 217488 w 325438"/>
                  <a:gd name="connsiteY6" fmla="*/ 290513 h 336550"/>
                  <a:gd name="connsiteX7" fmla="*/ 171450 w 325438"/>
                  <a:gd name="connsiteY7" fmla="*/ 290513 h 336550"/>
                  <a:gd name="connsiteX8" fmla="*/ 107950 w 325438"/>
                  <a:gd name="connsiteY8" fmla="*/ 249238 h 336550"/>
                  <a:gd name="connsiteX9" fmla="*/ 155575 w 325438"/>
                  <a:gd name="connsiteY9" fmla="*/ 249238 h 336550"/>
                  <a:gd name="connsiteX10" fmla="*/ 155575 w 325438"/>
                  <a:gd name="connsiteY10" fmla="*/ 290513 h 336550"/>
                  <a:gd name="connsiteX11" fmla="*/ 107950 w 325438"/>
                  <a:gd name="connsiteY11" fmla="*/ 290513 h 336550"/>
                  <a:gd name="connsiteX12" fmla="*/ 46038 w 325438"/>
                  <a:gd name="connsiteY12" fmla="*/ 249238 h 336550"/>
                  <a:gd name="connsiteX13" fmla="*/ 93663 w 325438"/>
                  <a:gd name="connsiteY13" fmla="*/ 249238 h 336550"/>
                  <a:gd name="connsiteX14" fmla="*/ 93663 w 325438"/>
                  <a:gd name="connsiteY14" fmla="*/ 290513 h 336550"/>
                  <a:gd name="connsiteX15" fmla="*/ 46038 w 325438"/>
                  <a:gd name="connsiteY15" fmla="*/ 290513 h 336550"/>
                  <a:gd name="connsiteX16" fmla="*/ 233363 w 325438"/>
                  <a:gd name="connsiteY16" fmla="*/ 195263 h 336550"/>
                  <a:gd name="connsiteX17" fmla="*/ 279401 w 325438"/>
                  <a:gd name="connsiteY17" fmla="*/ 195263 h 336550"/>
                  <a:gd name="connsiteX18" fmla="*/ 279401 w 325438"/>
                  <a:gd name="connsiteY18" fmla="*/ 234951 h 336550"/>
                  <a:gd name="connsiteX19" fmla="*/ 233363 w 325438"/>
                  <a:gd name="connsiteY19" fmla="*/ 234951 h 336550"/>
                  <a:gd name="connsiteX20" fmla="*/ 171450 w 325438"/>
                  <a:gd name="connsiteY20" fmla="*/ 195263 h 336550"/>
                  <a:gd name="connsiteX21" fmla="*/ 217488 w 325438"/>
                  <a:gd name="connsiteY21" fmla="*/ 195263 h 336550"/>
                  <a:gd name="connsiteX22" fmla="*/ 217488 w 325438"/>
                  <a:gd name="connsiteY22" fmla="*/ 234951 h 336550"/>
                  <a:gd name="connsiteX23" fmla="*/ 171450 w 325438"/>
                  <a:gd name="connsiteY23" fmla="*/ 234951 h 336550"/>
                  <a:gd name="connsiteX24" fmla="*/ 107950 w 325438"/>
                  <a:gd name="connsiteY24" fmla="*/ 195263 h 336550"/>
                  <a:gd name="connsiteX25" fmla="*/ 155575 w 325438"/>
                  <a:gd name="connsiteY25" fmla="*/ 195263 h 336550"/>
                  <a:gd name="connsiteX26" fmla="*/ 155575 w 325438"/>
                  <a:gd name="connsiteY26" fmla="*/ 234951 h 336550"/>
                  <a:gd name="connsiteX27" fmla="*/ 107950 w 325438"/>
                  <a:gd name="connsiteY27" fmla="*/ 234951 h 336550"/>
                  <a:gd name="connsiteX28" fmla="*/ 46038 w 325438"/>
                  <a:gd name="connsiteY28" fmla="*/ 195263 h 336550"/>
                  <a:gd name="connsiteX29" fmla="*/ 93663 w 325438"/>
                  <a:gd name="connsiteY29" fmla="*/ 195263 h 336550"/>
                  <a:gd name="connsiteX30" fmla="*/ 93663 w 325438"/>
                  <a:gd name="connsiteY30" fmla="*/ 234951 h 336550"/>
                  <a:gd name="connsiteX31" fmla="*/ 46038 w 325438"/>
                  <a:gd name="connsiteY31" fmla="*/ 234951 h 336550"/>
                  <a:gd name="connsiteX32" fmla="*/ 233363 w 325438"/>
                  <a:gd name="connsiteY32" fmla="*/ 139700 h 336550"/>
                  <a:gd name="connsiteX33" fmla="*/ 279401 w 325438"/>
                  <a:gd name="connsiteY33" fmla="*/ 139700 h 336550"/>
                  <a:gd name="connsiteX34" fmla="*/ 279401 w 325438"/>
                  <a:gd name="connsiteY34" fmla="*/ 180975 h 336550"/>
                  <a:gd name="connsiteX35" fmla="*/ 233363 w 325438"/>
                  <a:gd name="connsiteY35" fmla="*/ 180975 h 336550"/>
                  <a:gd name="connsiteX36" fmla="*/ 171450 w 325438"/>
                  <a:gd name="connsiteY36" fmla="*/ 139700 h 336550"/>
                  <a:gd name="connsiteX37" fmla="*/ 217488 w 325438"/>
                  <a:gd name="connsiteY37" fmla="*/ 139700 h 336550"/>
                  <a:gd name="connsiteX38" fmla="*/ 217488 w 325438"/>
                  <a:gd name="connsiteY38" fmla="*/ 180975 h 336550"/>
                  <a:gd name="connsiteX39" fmla="*/ 171450 w 325438"/>
                  <a:gd name="connsiteY39" fmla="*/ 180975 h 336550"/>
                  <a:gd name="connsiteX40" fmla="*/ 107950 w 325438"/>
                  <a:gd name="connsiteY40" fmla="*/ 139700 h 336550"/>
                  <a:gd name="connsiteX41" fmla="*/ 155575 w 325438"/>
                  <a:gd name="connsiteY41" fmla="*/ 139700 h 336550"/>
                  <a:gd name="connsiteX42" fmla="*/ 155575 w 325438"/>
                  <a:gd name="connsiteY42" fmla="*/ 180975 h 336550"/>
                  <a:gd name="connsiteX43" fmla="*/ 107950 w 325438"/>
                  <a:gd name="connsiteY43" fmla="*/ 180975 h 336550"/>
                  <a:gd name="connsiteX44" fmla="*/ 49167 w 325438"/>
                  <a:gd name="connsiteY44" fmla="*/ 38100 h 336550"/>
                  <a:gd name="connsiteX45" fmla="*/ 25400 w 325438"/>
                  <a:gd name="connsiteY45" fmla="*/ 61753 h 336550"/>
                  <a:gd name="connsiteX46" fmla="*/ 25400 w 325438"/>
                  <a:gd name="connsiteY46" fmla="*/ 289085 h 336550"/>
                  <a:gd name="connsiteX47" fmla="*/ 49167 w 325438"/>
                  <a:gd name="connsiteY47" fmla="*/ 312738 h 336550"/>
                  <a:gd name="connsiteX48" fmla="*/ 276271 w 325438"/>
                  <a:gd name="connsiteY48" fmla="*/ 312738 h 336550"/>
                  <a:gd name="connsiteX49" fmla="*/ 300038 w 325438"/>
                  <a:gd name="connsiteY49" fmla="*/ 289085 h 336550"/>
                  <a:gd name="connsiteX50" fmla="*/ 300038 w 325438"/>
                  <a:gd name="connsiteY50" fmla="*/ 61753 h 336550"/>
                  <a:gd name="connsiteX51" fmla="*/ 276271 w 325438"/>
                  <a:gd name="connsiteY51" fmla="*/ 38100 h 336550"/>
                  <a:gd name="connsiteX52" fmla="*/ 269669 w 325438"/>
                  <a:gd name="connsiteY52" fmla="*/ 38100 h 336550"/>
                  <a:gd name="connsiteX53" fmla="*/ 269669 w 325438"/>
                  <a:gd name="connsiteY53" fmla="*/ 63067 h 336550"/>
                  <a:gd name="connsiteX54" fmla="*/ 276271 w 325438"/>
                  <a:gd name="connsiteY54" fmla="*/ 74894 h 336550"/>
                  <a:gd name="connsiteX55" fmla="*/ 260427 w 325438"/>
                  <a:gd name="connsiteY55" fmla="*/ 90662 h 336550"/>
                  <a:gd name="connsiteX56" fmla="*/ 244582 w 325438"/>
                  <a:gd name="connsiteY56" fmla="*/ 74894 h 336550"/>
                  <a:gd name="connsiteX57" fmla="*/ 249864 w 325438"/>
                  <a:gd name="connsiteY57" fmla="*/ 63067 h 336550"/>
                  <a:gd name="connsiteX58" fmla="*/ 249864 w 325438"/>
                  <a:gd name="connsiteY58" fmla="*/ 38100 h 336550"/>
                  <a:gd name="connsiteX59" fmla="*/ 231379 w 325438"/>
                  <a:gd name="connsiteY59" fmla="*/ 38100 h 336550"/>
                  <a:gd name="connsiteX60" fmla="*/ 231379 w 325438"/>
                  <a:gd name="connsiteY60" fmla="*/ 63067 h 336550"/>
                  <a:gd name="connsiteX61" fmla="*/ 236660 w 325438"/>
                  <a:gd name="connsiteY61" fmla="*/ 74894 h 336550"/>
                  <a:gd name="connsiteX62" fmla="*/ 220816 w 325438"/>
                  <a:gd name="connsiteY62" fmla="*/ 90662 h 336550"/>
                  <a:gd name="connsiteX63" fmla="*/ 204971 w 325438"/>
                  <a:gd name="connsiteY63" fmla="*/ 74894 h 336550"/>
                  <a:gd name="connsiteX64" fmla="*/ 210253 w 325438"/>
                  <a:gd name="connsiteY64" fmla="*/ 63067 h 336550"/>
                  <a:gd name="connsiteX65" fmla="*/ 210253 w 325438"/>
                  <a:gd name="connsiteY65" fmla="*/ 38100 h 336550"/>
                  <a:gd name="connsiteX66" fmla="*/ 191767 w 325438"/>
                  <a:gd name="connsiteY66" fmla="*/ 38100 h 336550"/>
                  <a:gd name="connsiteX67" fmla="*/ 191767 w 325438"/>
                  <a:gd name="connsiteY67" fmla="*/ 63067 h 336550"/>
                  <a:gd name="connsiteX68" fmla="*/ 198369 w 325438"/>
                  <a:gd name="connsiteY68" fmla="*/ 74894 h 336550"/>
                  <a:gd name="connsiteX69" fmla="*/ 182525 w 325438"/>
                  <a:gd name="connsiteY69" fmla="*/ 90662 h 336550"/>
                  <a:gd name="connsiteX70" fmla="*/ 166680 w 325438"/>
                  <a:gd name="connsiteY70" fmla="*/ 74894 h 336550"/>
                  <a:gd name="connsiteX71" fmla="*/ 171962 w 325438"/>
                  <a:gd name="connsiteY71" fmla="*/ 63067 h 336550"/>
                  <a:gd name="connsiteX72" fmla="*/ 171962 w 325438"/>
                  <a:gd name="connsiteY72" fmla="*/ 38100 h 336550"/>
                  <a:gd name="connsiteX73" fmla="*/ 153476 w 325438"/>
                  <a:gd name="connsiteY73" fmla="*/ 38100 h 336550"/>
                  <a:gd name="connsiteX74" fmla="*/ 153476 w 325438"/>
                  <a:gd name="connsiteY74" fmla="*/ 63067 h 336550"/>
                  <a:gd name="connsiteX75" fmla="*/ 158758 w 325438"/>
                  <a:gd name="connsiteY75" fmla="*/ 74894 h 336550"/>
                  <a:gd name="connsiteX76" fmla="*/ 142913 w 325438"/>
                  <a:gd name="connsiteY76" fmla="*/ 90662 h 336550"/>
                  <a:gd name="connsiteX77" fmla="*/ 127069 w 325438"/>
                  <a:gd name="connsiteY77" fmla="*/ 74894 h 336550"/>
                  <a:gd name="connsiteX78" fmla="*/ 133671 w 325438"/>
                  <a:gd name="connsiteY78" fmla="*/ 63067 h 336550"/>
                  <a:gd name="connsiteX79" fmla="*/ 133671 w 325438"/>
                  <a:gd name="connsiteY79" fmla="*/ 38100 h 336550"/>
                  <a:gd name="connsiteX80" fmla="*/ 115186 w 325438"/>
                  <a:gd name="connsiteY80" fmla="*/ 38100 h 336550"/>
                  <a:gd name="connsiteX81" fmla="*/ 115186 w 325438"/>
                  <a:gd name="connsiteY81" fmla="*/ 63067 h 336550"/>
                  <a:gd name="connsiteX82" fmla="*/ 120467 w 325438"/>
                  <a:gd name="connsiteY82" fmla="*/ 74894 h 336550"/>
                  <a:gd name="connsiteX83" fmla="*/ 104623 w 325438"/>
                  <a:gd name="connsiteY83" fmla="*/ 90662 h 336550"/>
                  <a:gd name="connsiteX84" fmla="*/ 88778 w 325438"/>
                  <a:gd name="connsiteY84" fmla="*/ 74894 h 336550"/>
                  <a:gd name="connsiteX85" fmla="*/ 94060 w 325438"/>
                  <a:gd name="connsiteY85" fmla="*/ 63067 h 336550"/>
                  <a:gd name="connsiteX86" fmla="*/ 94060 w 325438"/>
                  <a:gd name="connsiteY86" fmla="*/ 38100 h 336550"/>
                  <a:gd name="connsiteX87" fmla="*/ 75574 w 325438"/>
                  <a:gd name="connsiteY87" fmla="*/ 38100 h 336550"/>
                  <a:gd name="connsiteX88" fmla="*/ 75574 w 325438"/>
                  <a:gd name="connsiteY88" fmla="*/ 63067 h 336550"/>
                  <a:gd name="connsiteX89" fmla="*/ 80856 w 325438"/>
                  <a:gd name="connsiteY89" fmla="*/ 74894 h 336550"/>
                  <a:gd name="connsiteX90" fmla="*/ 65011 w 325438"/>
                  <a:gd name="connsiteY90" fmla="*/ 90662 h 336550"/>
                  <a:gd name="connsiteX91" fmla="*/ 49167 w 325438"/>
                  <a:gd name="connsiteY91" fmla="*/ 74894 h 336550"/>
                  <a:gd name="connsiteX92" fmla="*/ 55769 w 325438"/>
                  <a:gd name="connsiteY92" fmla="*/ 63067 h 336550"/>
                  <a:gd name="connsiteX93" fmla="*/ 55769 w 325438"/>
                  <a:gd name="connsiteY93" fmla="*/ 38100 h 336550"/>
                  <a:gd name="connsiteX94" fmla="*/ 49167 w 325438"/>
                  <a:gd name="connsiteY94" fmla="*/ 38100 h 336550"/>
                  <a:gd name="connsiteX95" fmla="*/ 65315 w 325438"/>
                  <a:gd name="connsiteY95" fmla="*/ 4763 h 336550"/>
                  <a:gd name="connsiteX96" fmla="*/ 61913 w 325438"/>
                  <a:gd name="connsiteY96" fmla="*/ 10110 h 336550"/>
                  <a:gd name="connsiteX97" fmla="*/ 61913 w 325438"/>
                  <a:gd name="connsiteY97" fmla="*/ 75616 h 336550"/>
                  <a:gd name="connsiteX98" fmla="*/ 65315 w 325438"/>
                  <a:gd name="connsiteY98" fmla="*/ 80963 h 336550"/>
                  <a:gd name="connsiteX99" fmla="*/ 69851 w 325438"/>
                  <a:gd name="connsiteY99" fmla="*/ 75616 h 336550"/>
                  <a:gd name="connsiteX100" fmla="*/ 69851 w 325438"/>
                  <a:gd name="connsiteY100" fmla="*/ 10110 h 336550"/>
                  <a:gd name="connsiteX101" fmla="*/ 65315 w 325438"/>
                  <a:gd name="connsiteY101" fmla="*/ 4763 h 336550"/>
                  <a:gd name="connsiteX102" fmla="*/ 104776 w 325438"/>
                  <a:gd name="connsiteY102" fmla="*/ 4763 h 336550"/>
                  <a:gd name="connsiteX103" fmla="*/ 100013 w 325438"/>
                  <a:gd name="connsiteY103" fmla="*/ 10110 h 336550"/>
                  <a:gd name="connsiteX104" fmla="*/ 100013 w 325438"/>
                  <a:gd name="connsiteY104" fmla="*/ 75616 h 336550"/>
                  <a:gd name="connsiteX105" fmla="*/ 104776 w 325438"/>
                  <a:gd name="connsiteY105" fmla="*/ 80963 h 336550"/>
                  <a:gd name="connsiteX106" fmla="*/ 109538 w 325438"/>
                  <a:gd name="connsiteY106" fmla="*/ 75616 h 336550"/>
                  <a:gd name="connsiteX107" fmla="*/ 109538 w 325438"/>
                  <a:gd name="connsiteY107" fmla="*/ 10110 h 336550"/>
                  <a:gd name="connsiteX108" fmla="*/ 104776 w 325438"/>
                  <a:gd name="connsiteY108" fmla="*/ 4763 h 336550"/>
                  <a:gd name="connsiteX109" fmla="*/ 142876 w 325438"/>
                  <a:gd name="connsiteY109" fmla="*/ 4763 h 336550"/>
                  <a:gd name="connsiteX110" fmla="*/ 138113 w 325438"/>
                  <a:gd name="connsiteY110" fmla="*/ 10110 h 336550"/>
                  <a:gd name="connsiteX111" fmla="*/ 138113 w 325438"/>
                  <a:gd name="connsiteY111" fmla="*/ 75616 h 336550"/>
                  <a:gd name="connsiteX112" fmla="*/ 142876 w 325438"/>
                  <a:gd name="connsiteY112" fmla="*/ 80963 h 336550"/>
                  <a:gd name="connsiteX113" fmla="*/ 147638 w 325438"/>
                  <a:gd name="connsiteY113" fmla="*/ 75616 h 336550"/>
                  <a:gd name="connsiteX114" fmla="*/ 147638 w 325438"/>
                  <a:gd name="connsiteY114" fmla="*/ 10110 h 336550"/>
                  <a:gd name="connsiteX115" fmla="*/ 142876 w 325438"/>
                  <a:gd name="connsiteY115" fmla="*/ 4763 h 336550"/>
                  <a:gd name="connsiteX116" fmla="*/ 182563 w 325438"/>
                  <a:gd name="connsiteY116" fmla="*/ 4763 h 336550"/>
                  <a:gd name="connsiteX117" fmla="*/ 177800 w 325438"/>
                  <a:gd name="connsiteY117" fmla="*/ 10110 h 336550"/>
                  <a:gd name="connsiteX118" fmla="*/ 177800 w 325438"/>
                  <a:gd name="connsiteY118" fmla="*/ 75616 h 336550"/>
                  <a:gd name="connsiteX119" fmla="*/ 182563 w 325438"/>
                  <a:gd name="connsiteY119" fmla="*/ 80963 h 336550"/>
                  <a:gd name="connsiteX120" fmla="*/ 187325 w 325438"/>
                  <a:gd name="connsiteY120" fmla="*/ 75616 h 336550"/>
                  <a:gd name="connsiteX121" fmla="*/ 187325 w 325438"/>
                  <a:gd name="connsiteY121" fmla="*/ 10110 h 336550"/>
                  <a:gd name="connsiteX122" fmla="*/ 182563 w 325438"/>
                  <a:gd name="connsiteY122" fmla="*/ 4763 h 336550"/>
                  <a:gd name="connsiteX123" fmla="*/ 220663 w 325438"/>
                  <a:gd name="connsiteY123" fmla="*/ 4763 h 336550"/>
                  <a:gd name="connsiteX124" fmla="*/ 215900 w 325438"/>
                  <a:gd name="connsiteY124" fmla="*/ 10110 h 336550"/>
                  <a:gd name="connsiteX125" fmla="*/ 215900 w 325438"/>
                  <a:gd name="connsiteY125" fmla="*/ 75616 h 336550"/>
                  <a:gd name="connsiteX126" fmla="*/ 220663 w 325438"/>
                  <a:gd name="connsiteY126" fmla="*/ 80963 h 336550"/>
                  <a:gd name="connsiteX127" fmla="*/ 225425 w 325438"/>
                  <a:gd name="connsiteY127" fmla="*/ 75616 h 336550"/>
                  <a:gd name="connsiteX128" fmla="*/ 225425 w 325438"/>
                  <a:gd name="connsiteY128" fmla="*/ 10110 h 336550"/>
                  <a:gd name="connsiteX129" fmla="*/ 220663 w 325438"/>
                  <a:gd name="connsiteY129" fmla="*/ 4763 h 336550"/>
                  <a:gd name="connsiteX130" fmla="*/ 260124 w 325438"/>
                  <a:gd name="connsiteY130" fmla="*/ 4763 h 336550"/>
                  <a:gd name="connsiteX131" fmla="*/ 255588 w 325438"/>
                  <a:gd name="connsiteY131" fmla="*/ 10110 h 336550"/>
                  <a:gd name="connsiteX132" fmla="*/ 255588 w 325438"/>
                  <a:gd name="connsiteY132" fmla="*/ 75616 h 336550"/>
                  <a:gd name="connsiteX133" fmla="*/ 260124 w 325438"/>
                  <a:gd name="connsiteY133" fmla="*/ 80963 h 336550"/>
                  <a:gd name="connsiteX134" fmla="*/ 263526 w 325438"/>
                  <a:gd name="connsiteY134" fmla="*/ 75616 h 336550"/>
                  <a:gd name="connsiteX135" fmla="*/ 263526 w 325438"/>
                  <a:gd name="connsiteY135" fmla="*/ 10110 h 336550"/>
                  <a:gd name="connsiteX136" fmla="*/ 260124 w 325438"/>
                  <a:gd name="connsiteY136" fmla="*/ 4763 h 336550"/>
                  <a:gd name="connsiteX137" fmla="*/ 64823 w 325438"/>
                  <a:gd name="connsiteY137" fmla="*/ 0 h 336550"/>
                  <a:gd name="connsiteX138" fmla="*/ 75406 w 325438"/>
                  <a:gd name="connsiteY138" fmla="*/ 10517 h 336550"/>
                  <a:gd name="connsiteX139" fmla="*/ 75406 w 325438"/>
                  <a:gd name="connsiteY139" fmla="*/ 14461 h 336550"/>
                  <a:gd name="connsiteX140" fmla="*/ 93927 w 325438"/>
                  <a:gd name="connsiteY140" fmla="*/ 14461 h 336550"/>
                  <a:gd name="connsiteX141" fmla="*/ 93927 w 325438"/>
                  <a:gd name="connsiteY141" fmla="*/ 10517 h 336550"/>
                  <a:gd name="connsiteX142" fmla="*/ 104511 w 325438"/>
                  <a:gd name="connsiteY142" fmla="*/ 0 h 336550"/>
                  <a:gd name="connsiteX143" fmla="*/ 115094 w 325438"/>
                  <a:gd name="connsiteY143" fmla="*/ 10517 h 336550"/>
                  <a:gd name="connsiteX144" fmla="*/ 115094 w 325438"/>
                  <a:gd name="connsiteY144" fmla="*/ 14461 h 336550"/>
                  <a:gd name="connsiteX145" fmla="*/ 133615 w 325438"/>
                  <a:gd name="connsiteY145" fmla="*/ 14461 h 336550"/>
                  <a:gd name="connsiteX146" fmla="*/ 133615 w 325438"/>
                  <a:gd name="connsiteY146" fmla="*/ 10517 h 336550"/>
                  <a:gd name="connsiteX147" fmla="*/ 142875 w 325438"/>
                  <a:gd name="connsiteY147" fmla="*/ 0 h 336550"/>
                  <a:gd name="connsiteX148" fmla="*/ 153459 w 325438"/>
                  <a:gd name="connsiteY148" fmla="*/ 10517 h 336550"/>
                  <a:gd name="connsiteX149" fmla="*/ 153459 w 325438"/>
                  <a:gd name="connsiteY149" fmla="*/ 14461 h 336550"/>
                  <a:gd name="connsiteX150" fmla="*/ 171980 w 325438"/>
                  <a:gd name="connsiteY150" fmla="*/ 14461 h 336550"/>
                  <a:gd name="connsiteX151" fmla="*/ 171980 w 325438"/>
                  <a:gd name="connsiteY151" fmla="*/ 10517 h 336550"/>
                  <a:gd name="connsiteX152" fmla="*/ 182563 w 325438"/>
                  <a:gd name="connsiteY152" fmla="*/ 0 h 336550"/>
                  <a:gd name="connsiteX153" fmla="*/ 191823 w 325438"/>
                  <a:gd name="connsiteY153" fmla="*/ 10517 h 336550"/>
                  <a:gd name="connsiteX154" fmla="*/ 191823 w 325438"/>
                  <a:gd name="connsiteY154" fmla="*/ 14461 h 336550"/>
                  <a:gd name="connsiteX155" fmla="*/ 210344 w 325438"/>
                  <a:gd name="connsiteY155" fmla="*/ 14461 h 336550"/>
                  <a:gd name="connsiteX156" fmla="*/ 210344 w 325438"/>
                  <a:gd name="connsiteY156" fmla="*/ 10517 h 336550"/>
                  <a:gd name="connsiteX157" fmla="*/ 220927 w 325438"/>
                  <a:gd name="connsiteY157" fmla="*/ 0 h 336550"/>
                  <a:gd name="connsiteX158" fmla="*/ 231511 w 325438"/>
                  <a:gd name="connsiteY158" fmla="*/ 10517 h 336550"/>
                  <a:gd name="connsiteX159" fmla="*/ 231511 w 325438"/>
                  <a:gd name="connsiteY159" fmla="*/ 14461 h 336550"/>
                  <a:gd name="connsiteX160" fmla="*/ 250032 w 325438"/>
                  <a:gd name="connsiteY160" fmla="*/ 14461 h 336550"/>
                  <a:gd name="connsiteX161" fmla="*/ 250032 w 325438"/>
                  <a:gd name="connsiteY161" fmla="*/ 10517 h 336550"/>
                  <a:gd name="connsiteX162" fmla="*/ 260615 w 325438"/>
                  <a:gd name="connsiteY162" fmla="*/ 0 h 336550"/>
                  <a:gd name="connsiteX163" fmla="*/ 269875 w 325438"/>
                  <a:gd name="connsiteY163" fmla="*/ 10517 h 336550"/>
                  <a:gd name="connsiteX164" fmla="*/ 269875 w 325438"/>
                  <a:gd name="connsiteY164" fmla="*/ 14461 h 336550"/>
                  <a:gd name="connsiteX165" fmla="*/ 276490 w 325438"/>
                  <a:gd name="connsiteY165" fmla="*/ 14461 h 336550"/>
                  <a:gd name="connsiteX166" fmla="*/ 325438 w 325438"/>
                  <a:gd name="connsiteY166" fmla="*/ 61789 h 336550"/>
                  <a:gd name="connsiteX167" fmla="*/ 325438 w 325438"/>
                  <a:gd name="connsiteY167" fmla="*/ 289223 h 336550"/>
                  <a:gd name="connsiteX168" fmla="*/ 276490 w 325438"/>
                  <a:gd name="connsiteY168" fmla="*/ 336550 h 336550"/>
                  <a:gd name="connsiteX169" fmla="*/ 48948 w 325438"/>
                  <a:gd name="connsiteY169" fmla="*/ 336550 h 336550"/>
                  <a:gd name="connsiteX170" fmla="*/ 0 w 325438"/>
                  <a:gd name="connsiteY170" fmla="*/ 289223 h 336550"/>
                  <a:gd name="connsiteX171" fmla="*/ 0 w 325438"/>
                  <a:gd name="connsiteY171" fmla="*/ 61789 h 336550"/>
                  <a:gd name="connsiteX172" fmla="*/ 48948 w 325438"/>
                  <a:gd name="connsiteY172" fmla="*/ 14461 h 336550"/>
                  <a:gd name="connsiteX173" fmla="*/ 55563 w 325438"/>
                  <a:gd name="connsiteY173" fmla="*/ 14461 h 336550"/>
                  <a:gd name="connsiteX174" fmla="*/ 55563 w 325438"/>
                  <a:gd name="connsiteY174" fmla="*/ 10517 h 336550"/>
                  <a:gd name="connsiteX175" fmla="*/ 64823 w 325438"/>
                  <a:gd name="connsiteY175" fmla="*/ 0 h 336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</a:cxnLst>
                <a:rect l="l" t="t" r="r" b="b"/>
                <a:pathLst>
                  <a:path w="325438" h="336550">
                    <a:moveTo>
                      <a:pt x="233363" y="249238"/>
                    </a:moveTo>
                    <a:lnTo>
                      <a:pt x="279401" y="249238"/>
                    </a:lnTo>
                    <a:lnTo>
                      <a:pt x="279401" y="290513"/>
                    </a:lnTo>
                    <a:lnTo>
                      <a:pt x="233363" y="290513"/>
                    </a:lnTo>
                    <a:close/>
                    <a:moveTo>
                      <a:pt x="171450" y="249238"/>
                    </a:moveTo>
                    <a:lnTo>
                      <a:pt x="217488" y="249238"/>
                    </a:lnTo>
                    <a:lnTo>
                      <a:pt x="217488" y="290513"/>
                    </a:lnTo>
                    <a:lnTo>
                      <a:pt x="171450" y="290513"/>
                    </a:lnTo>
                    <a:close/>
                    <a:moveTo>
                      <a:pt x="107950" y="249238"/>
                    </a:moveTo>
                    <a:lnTo>
                      <a:pt x="155575" y="249238"/>
                    </a:lnTo>
                    <a:lnTo>
                      <a:pt x="155575" y="290513"/>
                    </a:lnTo>
                    <a:lnTo>
                      <a:pt x="107950" y="290513"/>
                    </a:lnTo>
                    <a:close/>
                    <a:moveTo>
                      <a:pt x="46038" y="249238"/>
                    </a:moveTo>
                    <a:lnTo>
                      <a:pt x="93663" y="249238"/>
                    </a:lnTo>
                    <a:lnTo>
                      <a:pt x="93663" y="290513"/>
                    </a:lnTo>
                    <a:lnTo>
                      <a:pt x="46038" y="290513"/>
                    </a:lnTo>
                    <a:close/>
                    <a:moveTo>
                      <a:pt x="233363" y="195263"/>
                    </a:moveTo>
                    <a:lnTo>
                      <a:pt x="279401" y="195263"/>
                    </a:lnTo>
                    <a:lnTo>
                      <a:pt x="279401" y="234951"/>
                    </a:lnTo>
                    <a:lnTo>
                      <a:pt x="233363" y="234951"/>
                    </a:lnTo>
                    <a:close/>
                    <a:moveTo>
                      <a:pt x="171450" y="195263"/>
                    </a:moveTo>
                    <a:lnTo>
                      <a:pt x="217488" y="195263"/>
                    </a:lnTo>
                    <a:lnTo>
                      <a:pt x="217488" y="234951"/>
                    </a:lnTo>
                    <a:lnTo>
                      <a:pt x="171450" y="234951"/>
                    </a:lnTo>
                    <a:close/>
                    <a:moveTo>
                      <a:pt x="107950" y="195263"/>
                    </a:moveTo>
                    <a:lnTo>
                      <a:pt x="155575" y="195263"/>
                    </a:lnTo>
                    <a:lnTo>
                      <a:pt x="155575" y="234951"/>
                    </a:lnTo>
                    <a:lnTo>
                      <a:pt x="107950" y="234951"/>
                    </a:lnTo>
                    <a:close/>
                    <a:moveTo>
                      <a:pt x="46038" y="195263"/>
                    </a:moveTo>
                    <a:lnTo>
                      <a:pt x="93663" y="195263"/>
                    </a:lnTo>
                    <a:lnTo>
                      <a:pt x="93663" y="234951"/>
                    </a:lnTo>
                    <a:lnTo>
                      <a:pt x="46038" y="234951"/>
                    </a:lnTo>
                    <a:close/>
                    <a:moveTo>
                      <a:pt x="233363" y="139700"/>
                    </a:moveTo>
                    <a:lnTo>
                      <a:pt x="279401" y="139700"/>
                    </a:lnTo>
                    <a:lnTo>
                      <a:pt x="279401" y="180975"/>
                    </a:lnTo>
                    <a:lnTo>
                      <a:pt x="233363" y="180975"/>
                    </a:lnTo>
                    <a:close/>
                    <a:moveTo>
                      <a:pt x="171450" y="139700"/>
                    </a:moveTo>
                    <a:lnTo>
                      <a:pt x="217488" y="139700"/>
                    </a:lnTo>
                    <a:lnTo>
                      <a:pt x="217488" y="180975"/>
                    </a:lnTo>
                    <a:lnTo>
                      <a:pt x="171450" y="180975"/>
                    </a:lnTo>
                    <a:close/>
                    <a:moveTo>
                      <a:pt x="107950" y="139700"/>
                    </a:moveTo>
                    <a:lnTo>
                      <a:pt x="155575" y="139700"/>
                    </a:lnTo>
                    <a:lnTo>
                      <a:pt x="155575" y="180975"/>
                    </a:lnTo>
                    <a:lnTo>
                      <a:pt x="107950" y="180975"/>
                    </a:lnTo>
                    <a:close/>
                    <a:moveTo>
                      <a:pt x="49167" y="38100"/>
                    </a:moveTo>
                    <a:cubicBezTo>
                      <a:pt x="35963" y="38100"/>
                      <a:pt x="25400" y="48613"/>
                      <a:pt x="25400" y="61753"/>
                    </a:cubicBezTo>
                    <a:cubicBezTo>
                      <a:pt x="25400" y="61753"/>
                      <a:pt x="25400" y="61753"/>
                      <a:pt x="25400" y="289085"/>
                    </a:cubicBezTo>
                    <a:cubicBezTo>
                      <a:pt x="25400" y="302226"/>
                      <a:pt x="35963" y="312738"/>
                      <a:pt x="49167" y="312738"/>
                    </a:cubicBezTo>
                    <a:cubicBezTo>
                      <a:pt x="49167" y="312738"/>
                      <a:pt x="49167" y="312738"/>
                      <a:pt x="276271" y="312738"/>
                    </a:cubicBezTo>
                    <a:cubicBezTo>
                      <a:pt x="289475" y="312738"/>
                      <a:pt x="300038" y="302226"/>
                      <a:pt x="300038" y="289085"/>
                    </a:cubicBezTo>
                    <a:cubicBezTo>
                      <a:pt x="300038" y="289085"/>
                      <a:pt x="300038" y="289085"/>
                      <a:pt x="300038" y="61753"/>
                    </a:cubicBezTo>
                    <a:cubicBezTo>
                      <a:pt x="300038" y="48613"/>
                      <a:pt x="289475" y="38100"/>
                      <a:pt x="276271" y="38100"/>
                    </a:cubicBezTo>
                    <a:cubicBezTo>
                      <a:pt x="276271" y="38100"/>
                      <a:pt x="276271" y="38100"/>
                      <a:pt x="269669" y="38100"/>
                    </a:cubicBezTo>
                    <a:cubicBezTo>
                      <a:pt x="269669" y="38100"/>
                      <a:pt x="269669" y="38100"/>
                      <a:pt x="269669" y="63067"/>
                    </a:cubicBezTo>
                    <a:cubicBezTo>
                      <a:pt x="273631" y="65695"/>
                      <a:pt x="276271" y="70951"/>
                      <a:pt x="276271" y="74894"/>
                    </a:cubicBezTo>
                    <a:cubicBezTo>
                      <a:pt x="276271" y="84092"/>
                      <a:pt x="268349" y="90662"/>
                      <a:pt x="260427" y="90662"/>
                    </a:cubicBezTo>
                    <a:cubicBezTo>
                      <a:pt x="251184" y="90662"/>
                      <a:pt x="244582" y="84092"/>
                      <a:pt x="244582" y="74894"/>
                    </a:cubicBezTo>
                    <a:cubicBezTo>
                      <a:pt x="244582" y="70951"/>
                      <a:pt x="245903" y="65695"/>
                      <a:pt x="249864" y="63067"/>
                    </a:cubicBezTo>
                    <a:cubicBezTo>
                      <a:pt x="249864" y="63067"/>
                      <a:pt x="249864" y="63067"/>
                      <a:pt x="249864" y="38100"/>
                    </a:cubicBezTo>
                    <a:cubicBezTo>
                      <a:pt x="249864" y="38100"/>
                      <a:pt x="249864" y="38100"/>
                      <a:pt x="231379" y="38100"/>
                    </a:cubicBezTo>
                    <a:cubicBezTo>
                      <a:pt x="231379" y="38100"/>
                      <a:pt x="231379" y="38100"/>
                      <a:pt x="231379" y="63067"/>
                    </a:cubicBezTo>
                    <a:cubicBezTo>
                      <a:pt x="234019" y="65695"/>
                      <a:pt x="236660" y="70951"/>
                      <a:pt x="236660" y="74894"/>
                    </a:cubicBezTo>
                    <a:cubicBezTo>
                      <a:pt x="236660" y="84092"/>
                      <a:pt x="230058" y="90662"/>
                      <a:pt x="220816" y="90662"/>
                    </a:cubicBezTo>
                    <a:cubicBezTo>
                      <a:pt x="212893" y="90662"/>
                      <a:pt x="204971" y="84092"/>
                      <a:pt x="204971" y="74894"/>
                    </a:cubicBezTo>
                    <a:cubicBezTo>
                      <a:pt x="204971" y="70951"/>
                      <a:pt x="207612" y="65695"/>
                      <a:pt x="210253" y="63067"/>
                    </a:cubicBezTo>
                    <a:cubicBezTo>
                      <a:pt x="210253" y="63067"/>
                      <a:pt x="210253" y="63067"/>
                      <a:pt x="210253" y="38100"/>
                    </a:cubicBezTo>
                    <a:cubicBezTo>
                      <a:pt x="210253" y="38100"/>
                      <a:pt x="210253" y="38100"/>
                      <a:pt x="191767" y="38100"/>
                    </a:cubicBezTo>
                    <a:cubicBezTo>
                      <a:pt x="191767" y="38100"/>
                      <a:pt x="191767" y="38100"/>
                      <a:pt x="191767" y="63067"/>
                    </a:cubicBezTo>
                    <a:cubicBezTo>
                      <a:pt x="195728" y="65695"/>
                      <a:pt x="198369" y="70951"/>
                      <a:pt x="198369" y="74894"/>
                    </a:cubicBezTo>
                    <a:cubicBezTo>
                      <a:pt x="198369" y="84092"/>
                      <a:pt x="190447" y="90662"/>
                      <a:pt x="182525" y="90662"/>
                    </a:cubicBezTo>
                    <a:cubicBezTo>
                      <a:pt x="173282" y="90662"/>
                      <a:pt x="166680" y="84092"/>
                      <a:pt x="166680" y="74894"/>
                    </a:cubicBezTo>
                    <a:cubicBezTo>
                      <a:pt x="166680" y="70951"/>
                      <a:pt x="168001" y="65695"/>
                      <a:pt x="171962" y="63067"/>
                    </a:cubicBezTo>
                    <a:cubicBezTo>
                      <a:pt x="171962" y="63067"/>
                      <a:pt x="171962" y="63067"/>
                      <a:pt x="171962" y="38100"/>
                    </a:cubicBezTo>
                    <a:cubicBezTo>
                      <a:pt x="171962" y="38100"/>
                      <a:pt x="171962" y="38100"/>
                      <a:pt x="153476" y="38100"/>
                    </a:cubicBezTo>
                    <a:cubicBezTo>
                      <a:pt x="153476" y="38100"/>
                      <a:pt x="153476" y="38100"/>
                      <a:pt x="153476" y="63067"/>
                    </a:cubicBezTo>
                    <a:cubicBezTo>
                      <a:pt x="157438" y="65695"/>
                      <a:pt x="158758" y="70951"/>
                      <a:pt x="158758" y="74894"/>
                    </a:cubicBezTo>
                    <a:cubicBezTo>
                      <a:pt x="158758" y="84092"/>
                      <a:pt x="152156" y="90662"/>
                      <a:pt x="142913" y="90662"/>
                    </a:cubicBezTo>
                    <a:cubicBezTo>
                      <a:pt x="134991" y="90662"/>
                      <a:pt x="127069" y="84092"/>
                      <a:pt x="127069" y="74894"/>
                    </a:cubicBezTo>
                    <a:cubicBezTo>
                      <a:pt x="127069" y="70951"/>
                      <a:pt x="129710" y="65695"/>
                      <a:pt x="133671" y="63067"/>
                    </a:cubicBezTo>
                    <a:cubicBezTo>
                      <a:pt x="133671" y="63067"/>
                      <a:pt x="133671" y="63067"/>
                      <a:pt x="133671" y="38100"/>
                    </a:cubicBezTo>
                    <a:cubicBezTo>
                      <a:pt x="133671" y="38100"/>
                      <a:pt x="133671" y="38100"/>
                      <a:pt x="115186" y="38100"/>
                    </a:cubicBezTo>
                    <a:cubicBezTo>
                      <a:pt x="115186" y="38100"/>
                      <a:pt x="115186" y="38100"/>
                      <a:pt x="115186" y="63067"/>
                    </a:cubicBezTo>
                    <a:cubicBezTo>
                      <a:pt x="117826" y="65695"/>
                      <a:pt x="120467" y="70951"/>
                      <a:pt x="120467" y="74894"/>
                    </a:cubicBezTo>
                    <a:cubicBezTo>
                      <a:pt x="120467" y="84092"/>
                      <a:pt x="112545" y="90662"/>
                      <a:pt x="104623" y="90662"/>
                    </a:cubicBezTo>
                    <a:cubicBezTo>
                      <a:pt x="95380" y="90662"/>
                      <a:pt x="88778" y="84092"/>
                      <a:pt x="88778" y="74894"/>
                    </a:cubicBezTo>
                    <a:cubicBezTo>
                      <a:pt x="88778" y="70951"/>
                      <a:pt x="91419" y="65695"/>
                      <a:pt x="94060" y="63067"/>
                    </a:cubicBezTo>
                    <a:cubicBezTo>
                      <a:pt x="94060" y="63067"/>
                      <a:pt x="94060" y="63067"/>
                      <a:pt x="94060" y="38100"/>
                    </a:cubicBezTo>
                    <a:cubicBezTo>
                      <a:pt x="94060" y="38100"/>
                      <a:pt x="94060" y="38100"/>
                      <a:pt x="75574" y="38100"/>
                    </a:cubicBezTo>
                    <a:cubicBezTo>
                      <a:pt x="75574" y="38100"/>
                      <a:pt x="75574" y="38100"/>
                      <a:pt x="75574" y="63067"/>
                    </a:cubicBezTo>
                    <a:cubicBezTo>
                      <a:pt x="79535" y="65695"/>
                      <a:pt x="80856" y="70951"/>
                      <a:pt x="80856" y="74894"/>
                    </a:cubicBezTo>
                    <a:cubicBezTo>
                      <a:pt x="80856" y="84092"/>
                      <a:pt x="74254" y="90662"/>
                      <a:pt x="65011" y="90662"/>
                    </a:cubicBezTo>
                    <a:cubicBezTo>
                      <a:pt x="57089" y="90662"/>
                      <a:pt x="49167" y="84092"/>
                      <a:pt x="49167" y="74894"/>
                    </a:cubicBezTo>
                    <a:cubicBezTo>
                      <a:pt x="49167" y="70951"/>
                      <a:pt x="51808" y="65695"/>
                      <a:pt x="55769" y="63067"/>
                    </a:cubicBezTo>
                    <a:cubicBezTo>
                      <a:pt x="55769" y="63067"/>
                      <a:pt x="55769" y="63067"/>
                      <a:pt x="55769" y="38100"/>
                    </a:cubicBezTo>
                    <a:cubicBezTo>
                      <a:pt x="55769" y="38100"/>
                      <a:pt x="55769" y="38100"/>
                      <a:pt x="49167" y="38100"/>
                    </a:cubicBezTo>
                    <a:close/>
                    <a:moveTo>
                      <a:pt x="65315" y="4763"/>
                    </a:moveTo>
                    <a:cubicBezTo>
                      <a:pt x="63047" y="4763"/>
                      <a:pt x="61913" y="7437"/>
                      <a:pt x="61913" y="10110"/>
                    </a:cubicBezTo>
                    <a:lnTo>
                      <a:pt x="61913" y="75616"/>
                    </a:lnTo>
                    <a:cubicBezTo>
                      <a:pt x="61913" y="79626"/>
                      <a:pt x="63047" y="80963"/>
                      <a:pt x="65315" y="80963"/>
                    </a:cubicBezTo>
                    <a:cubicBezTo>
                      <a:pt x="68717" y="80963"/>
                      <a:pt x="69851" y="79626"/>
                      <a:pt x="69851" y="75616"/>
                    </a:cubicBezTo>
                    <a:cubicBezTo>
                      <a:pt x="69851" y="75616"/>
                      <a:pt x="69851" y="75616"/>
                      <a:pt x="69851" y="10110"/>
                    </a:cubicBezTo>
                    <a:cubicBezTo>
                      <a:pt x="69851" y="7437"/>
                      <a:pt x="68717" y="4763"/>
                      <a:pt x="65315" y="4763"/>
                    </a:cubicBezTo>
                    <a:close/>
                    <a:moveTo>
                      <a:pt x="104776" y="4763"/>
                    </a:moveTo>
                    <a:cubicBezTo>
                      <a:pt x="102394" y="4763"/>
                      <a:pt x="100013" y="7437"/>
                      <a:pt x="100013" y="10110"/>
                    </a:cubicBezTo>
                    <a:lnTo>
                      <a:pt x="100013" y="75616"/>
                    </a:lnTo>
                    <a:cubicBezTo>
                      <a:pt x="100013" y="79626"/>
                      <a:pt x="102394" y="80963"/>
                      <a:pt x="104776" y="80963"/>
                    </a:cubicBezTo>
                    <a:cubicBezTo>
                      <a:pt x="107157" y="80963"/>
                      <a:pt x="109538" y="79626"/>
                      <a:pt x="109538" y="75616"/>
                    </a:cubicBezTo>
                    <a:cubicBezTo>
                      <a:pt x="109538" y="75616"/>
                      <a:pt x="109538" y="75616"/>
                      <a:pt x="109538" y="10110"/>
                    </a:cubicBezTo>
                    <a:cubicBezTo>
                      <a:pt x="109538" y="7437"/>
                      <a:pt x="107157" y="4763"/>
                      <a:pt x="104776" y="4763"/>
                    </a:cubicBezTo>
                    <a:close/>
                    <a:moveTo>
                      <a:pt x="142876" y="4763"/>
                    </a:moveTo>
                    <a:cubicBezTo>
                      <a:pt x="140494" y="4763"/>
                      <a:pt x="138113" y="7437"/>
                      <a:pt x="138113" y="10110"/>
                    </a:cubicBezTo>
                    <a:lnTo>
                      <a:pt x="138113" y="75616"/>
                    </a:lnTo>
                    <a:cubicBezTo>
                      <a:pt x="138113" y="79626"/>
                      <a:pt x="140494" y="80963"/>
                      <a:pt x="142876" y="80963"/>
                    </a:cubicBezTo>
                    <a:cubicBezTo>
                      <a:pt x="145257" y="80963"/>
                      <a:pt x="147638" y="79626"/>
                      <a:pt x="147638" y="75616"/>
                    </a:cubicBezTo>
                    <a:cubicBezTo>
                      <a:pt x="147638" y="75616"/>
                      <a:pt x="147638" y="75616"/>
                      <a:pt x="147638" y="10110"/>
                    </a:cubicBezTo>
                    <a:cubicBezTo>
                      <a:pt x="147638" y="7437"/>
                      <a:pt x="145257" y="4763"/>
                      <a:pt x="142876" y="4763"/>
                    </a:cubicBezTo>
                    <a:close/>
                    <a:moveTo>
                      <a:pt x="182563" y="4763"/>
                    </a:moveTo>
                    <a:cubicBezTo>
                      <a:pt x="180181" y="4763"/>
                      <a:pt x="177800" y="7437"/>
                      <a:pt x="177800" y="10110"/>
                    </a:cubicBezTo>
                    <a:lnTo>
                      <a:pt x="177800" y="75616"/>
                    </a:lnTo>
                    <a:cubicBezTo>
                      <a:pt x="177800" y="79626"/>
                      <a:pt x="180181" y="80963"/>
                      <a:pt x="182563" y="80963"/>
                    </a:cubicBezTo>
                    <a:cubicBezTo>
                      <a:pt x="184944" y="80963"/>
                      <a:pt x="187325" y="79626"/>
                      <a:pt x="187325" y="75616"/>
                    </a:cubicBezTo>
                    <a:cubicBezTo>
                      <a:pt x="187325" y="75616"/>
                      <a:pt x="187325" y="75616"/>
                      <a:pt x="187325" y="10110"/>
                    </a:cubicBezTo>
                    <a:cubicBezTo>
                      <a:pt x="187325" y="7437"/>
                      <a:pt x="184944" y="4763"/>
                      <a:pt x="182563" y="4763"/>
                    </a:cubicBezTo>
                    <a:close/>
                    <a:moveTo>
                      <a:pt x="220663" y="4763"/>
                    </a:moveTo>
                    <a:cubicBezTo>
                      <a:pt x="218281" y="4763"/>
                      <a:pt x="215900" y="7437"/>
                      <a:pt x="215900" y="10110"/>
                    </a:cubicBezTo>
                    <a:lnTo>
                      <a:pt x="215900" y="75616"/>
                    </a:lnTo>
                    <a:cubicBezTo>
                      <a:pt x="215900" y="79626"/>
                      <a:pt x="218281" y="80963"/>
                      <a:pt x="220663" y="80963"/>
                    </a:cubicBezTo>
                    <a:cubicBezTo>
                      <a:pt x="223044" y="80963"/>
                      <a:pt x="225425" y="79626"/>
                      <a:pt x="225425" y="75616"/>
                    </a:cubicBezTo>
                    <a:cubicBezTo>
                      <a:pt x="225425" y="75616"/>
                      <a:pt x="225425" y="75616"/>
                      <a:pt x="225425" y="10110"/>
                    </a:cubicBezTo>
                    <a:cubicBezTo>
                      <a:pt x="225425" y="7437"/>
                      <a:pt x="223044" y="4763"/>
                      <a:pt x="220663" y="4763"/>
                    </a:cubicBezTo>
                    <a:close/>
                    <a:moveTo>
                      <a:pt x="260124" y="4763"/>
                    </a:moveTo>
                    <a:cubicBezTo>
                      <a:pt x="256722" y="4763"/>
                      <a:pt x="255588" y="7437"/>
                      <a:pt x="255588" y="10110"/>
                    </a:cubicBezTo>
                    <a:lnTo>
                      <a:pt x="255588" y="75616"/>
                    </a:lnTo>
                    <a:cubicBezTo>
                      <a:pt x="255588" y="79626"/>
                      <a:pt x="256722" y="80963"/>
                      <a:pt x="260124" y="80963"/>
                    </a:cubicBezTo>
                    <a:cubicBezTo>
                      <a:pt x="262392" y="80963"/>
                      <a:pt x="263526" y="79626"/>
                      <a:pt x="263526" y="75616"/>
                    </a:cubicBezTo>
                    <a:cubicBezTo>
                      <a:pt x="263526" y="75616"/>
                      <a:pt x="263526" y="75616"/>
                      <a:pt x="263526" y="10110"/>
                    </a:cubicBezTo>
                    <a:cubicBezTo>
                      <a:pt x="263526" y="7437"/>
                      <a:pt x="262392" y="4763"/>
                      <a:pt x="260124" y="4763"/>
                    </a:cubicBezTo>
                    <a:close/>
                    <a:moveTo>
                      <a:pt x="64823" y="0"/>
                    </a:moveTo>
                    <a:cubicBezTo>
                      <a:pt x="71438" y="0"/>
                      <a:pt x="75406" y="3944"/>
                      <a:pt x="75406" y="10517"/>
                    </a:cubicBezTo>
                    <a:cubicBezTo>
                      <a:pt x="75406" y="10517"/>
                      <a:pt x="75406" y="10517"/>
                      <a:pt x="75406" y="14461"/>
                    </a:cubicBezTo>
                    <a:cubicBezTo>
                      <a:pt x="75406" y="14461"/>
                      <a:pt x="75406" y="14461"/>
                      <a:pt x="93927" y="14461"/>
                    </a:cubicBezTo>
                    <a:cubicBezTo>
                      <a:pt x="93927" y="14461"/>
                      <a:pt x="93927" y="14461"/>
                      <a:pt x="93927" y="10517"/>
                    </a:cubicBezTo>
                    <a:cubicBezTo>
                      <a:pt x="93927" y="3944"/>
                      <a:pt x="99219" y="0"/>
                      <a:pt x="104511" y="0"/>
                    </a:cubicBezTo>
                    <a:cubicBezTo>
                      <a:pt x="109802" y="0"/>
                      <a:pt x="115094" y="3944"/>
                      <a:pt x="115094" y="10517"/>
                    </a:cubicBezTo>
                    <a:cubicBezTo>
                      <a:pt x="115094" y="10517"/>
                      <a:pt x="115094" y="10517"/>
                      <a:pt x="115094" y="14461"/>
                    </a:cubicBezTo>
                    <a:cubicBezTo>
                      <a:pt x="115094" y="14461"/>
                      <a:pt x="115094" y="14461"/>
                      <a:pt x="133615" y="14461"/>
                    </a:cubicBezTo>
                    <a:cubicBezTo>
                      <a:pt x="133615" y="14461"/>
                      <a:pt x="133615" y="14461"/>
                      <a:pt x="133615" y="10517"/>
                    </a:cubicBezTo>
                    <a:cubicBezTo>
                      <a:pt x="133615" y="3944"/>
                      <a:pt x="137584" y="0"/>
                      <a:pt x="142875" y="0"/>
                    </a:cubicBezTo>
                    <a:cubicBezTo>
                      <a:pt x="149490" y="0"/>
                      <a:pt x="153459" y="3944"/>
                      <a:pt x="153459" y="10517"/>
                    </a:cubicBezTo>
                    <a:cubicBezTo>
                      <a:pt x="153459" y="10517"/>
                      <a:pt x="153459" y="10517"/>
                      <a:pt x="153459" y="14461"/>
                    </a:cubicBezTo>
                    <a:cubicBezTo>
                      <a:pt x="153459" y="14461"/>
                      <a:pt x="153459" y="14461"/>
                      <a:pt x="171980" y="14461"/>
                    </a:cubicBezTo>
                    <a:cubicBezTo>
                      <a:pt x="171980" y="14461"/>
                      <a:pt x="171980" y="14461"/>
                      <a:pt x="171980" y="10517"/>
                    </a:cubicBezTo>
                    <a:cubicBezTo>
                      <a:pt x="171980" y="3944"/>
                      <a:pt x="175948" y="0"/>
                      <a:pt x="182563" y="0"/>
                    </a:cubicBezTo>
                    <a:cubicBezTo>
                      <a:pt x="187855" y="0"/>
                      <a:pt x="191823" y="3944"/>
                      <a:pt x="191823" y="10517"/>
                    </a:cubicBezTo>
                    <a:cubicBezTo>
                      <a:pt x="191823" y="10517"/>
                      <a:pt x="191823" y="10517"/>
                      <a:pt x="191823" y="14461"/>
                    </a:cubicBezTo>
                    <a:cubicBezTo>
                      <a:pt x="191823" y="14461"/>
                      <a:pt x="191823" y="14461"/>
                      <a:pt x="210344" y="14461"/>
                    </a:cubicBezTo>
                    <a:cubicBezTo>
                      <a:pt x="210344" y="14461"/>
                      <a:pt x="210344" y="14461"/>
                      <a:pt x="210344" y="10517"/>
                    </a:cubicBezTo>
                    <a:cubicBezTo>
                      <a:pt x="210344" y="3944"/>
                      <a:pt x="215636" y="0"/>
                      <a:pt x="220927" y="0"/>
                    </a:cubicBezTo>
                    <a:cubicBezTo>
                      <a:pt x="226219" y="0"/>
                      <a:pt x="231511" y="3944"/>
                      <a:pt x="231511" y="10517"/>
                    </a:cubicBezTo>
                    <a:cubicBezTo>
                      <a:pt x="231511" y="10517"/>
                      <a:pt x="231511" y="10517"/>
                      <a:pt x="231511" y="14461"/>
                    </a:cubicBezTo>
                    <a:cubicBezTo>
                      <a:pt x="231511" y="14461"/>
                      <a:pt x="231511" y="14461"/>
                      <a:pt x="250032" y="14461"/>
                    </a:cubicBezTo>
                    <a:cubicBezTo>
                      <a:pt x="250032" y="14461"/>
                      <a:pt x="250032" y="14461"/>
                      <a:pt x="250032" y="10517"/>
                    </a:cubicBezTo>
                    <a:cubicBezTo>
                      <a:pt x="250032" y="3944"/>
                      <a:pt x="254000" y="0"/>
                      <a:pt x="260615" y="0"/>
                    </a:cubicBezTo>
                    <a:cubicBezTo>
                      <a:pt x="265907" y="0"/>
                      <a:pt x="269875" y="3944"/>
                      <a:pt x="269875" y="10517"/>
                    </a:cubicBezTo>
                    <a:cubicBezTo>
                      <a:pt x="269875" y="10517"/>
                      <a:pt x="269875" y="10517"/>
                      <a:pt x="269875" y="14461"/>
                    </a:cubicBezTo>
                    <a:cubicBezTo>
                      <a:pt x="269875" y="14461"/>
                      <a:pt x="269875" y="14461"/>
                      <a:pt x="276490" y="14461"/>
                    </a:cubicBezTo>
                    <a:cubicBezTo>
                      <a:pt x="302948" y="14461"/>
                      <a:pt x="325438" y="35496"/>
                      <a:pt x="325438" y="61789"/>
                    </a:cubicBezTo>
                    <a:cubicBezTo>
                      <a:pt x="325438" y="61789"/>
                      <a:pt x="325438" y="61789"/>
                      <a:pt x="325438" y="289223"/>
                    </a:cubicBezTo>
                    <a:cubicBezTo>
                      <a:pt x="325438" y="315516"/>
                      <a:pt x="302948" y="336550"/>
                      <a:pt x="276490" y="336550"/>
                    </a:cubicBezTo>
                    <a:cubicBezTo>
                      <a:pt x="276490" y="336550"/>
                      <a:pt x="276490" y="336550"/>
                      <a:pt x="48948" y="336550"/>
                    </a:cubicBezTo>
                    <a:cubicBezTo>
                      <a:pt x="22490" y="336550"/>
                      <a:pt x="0" y="315516"/>
                      <a:pt x="0" y="289223"/>
                    </a:cubicBezTo>
                    <a:cubicBezTo>
                      <a:pt x="0" y="289223"/>
                      <a:pt x="0" y="289223"/>
                      <a:pt x="0" y="61789"/>
                    </a:cubicBezTo>
                    <a:cubicBezTo>
                      <a:pt x="0" y="35496"/>
                      <a:pt x="22490" y="14461"/>
                      <a:pt x="48948" y="14461"/>
                    </a:cubicBezTo>
                    <a:cubicBezTo>
                      <a:pt x="48948" y="14461"/>
                      <a:pt x="48948" y="14461"/>
                      <a:pt x="55563" y="14461"/>
                    </a:cubicBezTo>
                    <a:cubicBezTo>
                      <a:pt x="55563" y="14461"/>
                      <a:pt x="55563" y="14461"/>
                      <a:pt x="55563" y="10517"/>
                    </a:cubicBezTo>
                    <a:cubicBezTo>
                      <a:pt x="55563" y="3944"/>
                      <a:pt x="59531" y="0"/>
                      <a:pt x="6482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sp>
          <p:nvSpPr>
            <p:cNvPr id="28" name="文本框 27"/>
            <p:cNvSpPr txBox="1"/>
            <p:nvPr/>
          </p:nvSpPr>
          <p:spPr>
            <a:xfrm>
              <a:off x="6687867" y="4709988"/>
              <a:ext cx="281825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制作人</a:t>
              </a:r>
              <a:r>
                <a:rPr kumimoji="0" lang="zh-CN" altLang="en-US" sz="1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：杨</a:t>
              </a:r>
              <a:r>
                <a:rPr kumimoji="0" lang="zh-CN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际仟</a:t>
              </a:r>
            </a:p>
          </p:txBody>
        </p:sp>
      </p:grpSp>
      <p:pic>
        <p:nvPicPr>
          <p:cNvPr id="31" name="图片 3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253" y="138553"/>
            <a:ext cx="2108201" cy="2108201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373"/>
          <a:stretch/>
        </p:blipFill>
        <p:spPr>
          <a:xfrm>
            <a:off x="9994046" y="4645695"/>
            <a:ext cx="1320396" cy="1501853"/>
          </a:xfrm>
          <a:prstGeom prst="rect">
            <a:avLst/>
          </a:prstGeom>
        </p:spPr>
      </p:pic>
      <p:grpSp>
        <p:nvGrpSpPr>
          <p:cNvPr id="33" name="组合 32"/>
          <p:cNvGrpSpPr/>
          <p:nvPr/>
        </p:nvGrpSpPr>
        <p:grpSpPr>
          <a:xfrm>
            <a:off x="4349609" y="5106152"/>
            <a:ext cx="1712698" cy="307777"/>
            <a:chOff x="4654427" y="4699962"/>
            <a:chExt cx="1712698" cy="307777"/>
          </a:xfrm>
        </p:grpSpPr>
        <p:grpSp>
          <p:nvGrpSpPr>
            <p:cNvPr id="34" name="组合 33"/>
            <p:cNvGrpSpPr/>
            <p:nvPr/>
          </p:nvGrpSpPr>
          <p:grpSpPr>
            <a:xfrm>
              <a:off x="4654427" y="4718860"/>
              <a:ext cx="276971" cy="276971"/>
              <a:chOff x="3725237" y="4930504"/>
              <a:chExt cx="531780" cy="531780"/>
            </a:xfrm>
          </p:grpSpPr>
          <p:sp>
            <p:nvSpPr>
              <p:cNvPr id="36" name="圆角矩形 2"/>
              <p:cNvSpPr/>
              <p:nvPr/>
            </p:nvSpPr>
            <p:spPr>
              <a:xfrm>
                <a:off x="3725237" y="4930504"/>
                <a:ext cx="531780" cy="531780"/>
              </a:xfrm>
              <a:prstGeom prst="ellipse">
                <a:avLst/>
              </a:prstGeom>
              <a:gradFill>
                <a:gsLst>
                  <a:gs pos="0">
                    <a:srgbClr val="18478F"/>
                  </a:gs>
                  <a:gs pos="100000">
                    <a:srgbClr val="238DED"/>
                  </a:gs>
                </a:gsLst>
                <a:lin ang="18000000" scaled="0"/>
              </a:gradFill>
              <a:ln w="25400">
                <a:noFill/>
              </a:ln>
              <a:effectLst>
                <a:outerShdw blurRad="177800" dist="101600" dir="8100000" algn="tr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37" name="student-graduation-cap-shape_52041"/>
              <p:cNvSpPr>
                <a:spLocks noChangeAspect="1"/>
              </p:cNvSpPr>
              <p:nvPr/>
            </p:nvSpPr>
            <p:spPr bwMode="auto">
              <a:xfrm>
                <a:off x="3875604" y="5054575"/>
                <a:ext cx="219840" cy="264806"/>
              </a:xfrm>
              <a:custGeom>
                <a:avLst/>
                <a:gdLst>
                  <a:gd name="connsiteX0" fmla="*/ 56671 w 279400"/>
                  <a:gd name="connsiteY0" fmla="*/ 192087 h 336550"/>
                  <a:gd name="connsiteX1" fmla="*/ 224047 w 279400"/>
                  <a:gd name="connsiteY1" fmla="*/ 192087 h 336550"/>
                  <a:gd name="connsiteX2" fmla="*/ 279400 w 279400"/>
                  <a:gd name="connsiteY2" fmla="*/ 247752 h 336550"/>
                  <a:gd name="connsiteX3" fmla="*/ 279400 w 279400"/>
                  <a:gd name="connsiteY3" fmla="*/ 336550 h 336550"/>
                  <a:gd name="connsiteX4" fmla="*/ 176602 w 279400"/>
                  <a:gd name="connsiteY4" fmla="*/ 336550 h 336550"/>
                  <a:gd name="connsiteX5" fmla="*/ 158151 w 279400"/>
                  <a:gd name="connsiteY5" fmla="*/ 245101 h 336550"/>
                  <a:gd name="connsiteX6" fmla="*/ 151562 w 279400"/>
                  <a:gd name="connsiteY6" fmla="*/ 239800 h 336550"/>
                  <a:gd name="connsiteX7" fmla="*/ 167377 w 279400"/>
                  <a:gd name="connsiteY7" fmla="*/ 213293 h 336550"/>
                  <a:gd name="connsiteX8" fmla="*/ 167377 w 279400"/>
                  <a:gd name="connsiteY8" fmla="*/ 209317 h 336550"/>
                  <a:gd name="connsiteX9" fmla="*/ 163423 w 279400"/>
                  <a:gd name="connsiteY9" fmla="*/ 207991 h 336550"/>
                  <a:gd name="connsiteX10" fmla="*/ 121249 w 279400"/>
                  <a:gd name="connsiteY10" fmla="*/ 207991 h 336550"/>
                  <a:gd name="connsiteX11" fmla="*/ 118613 w 279400"/>
                  <a:gd name="connsiteY11" fmla="*/ 209317 h 336550"/>
                  <a:gd name="connsiteX12" fmla="*/ 118613 w 279400"/>
                  <a:gd name="connsiteY12" fmla="*/ 213293 h 336550"/>
                  <a:gd name="connsiteX13" fmla="*/ 134429 w 279400"/>
                  <a:gd name="connsiteY13" fmla="*/ 239800 h 336550"/>
                  <a:gd name="connsiteX14" fmla="*/ 126521 w 279400"/>
                  <a:gd name="connsiteY14" fmla="*/ 245101 h 336550"/>
                  <a:gd name="connsiteX15" fmla="*/ 110706 w 279400"/>
                  <a:gd name="connsiteY15" fmla="*/ 336550 h 336550"/>
                  <a:gd name="connsiteX16" fmla="*/ 0 w 279400"/>
                  <a:gd name="connsiteY16" fmla="*/ 336550 h 336550"/>
                  <a:gd name="connsiteX17" fmla="*/ 0 w 279400"/>
                  <a:gd name="connsiteY17" fmla="*/ 247752 h 336550"/>
                  <a:gd name="connsiteX18" fmla="*/ 56671 w 279400"/>
                  <a:gd name="connsiteY18" fmla="*/ 192087 h 336550"/>
                  <a:gd name="connsiteX19" fmla="*/ 138907 w 279400"/>
                  <a:gd name="connsiteY19" fmla="*/ 0 h 336550"/>
                  <a:gd name="connsiteX20" fmla="*/ 219076 w 279400"/>
                  <a:gd name="connsiteY20" fmla="*/ 80169 h 336550"/>
                  <a:gd name="connsiteX21" fmla="*/ 138907 w 279400"/>
                  <a:gd name="connsiteY21" fmla="*/ 160338 h 336550"/>
                  <a:gd name="connsiteX22" fmla="*/ 58738 w 279400"/>
                  <a:gd name="connsiteY22" fmla="*/ 80169 h 336550"/>
                  <a:gd name="connsiteX23" fmla="*/ 138907 w 279400"/>
                  <a:gd name="connsiteY23" fmla="*/ 0 h 336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79400" h="336550">
                    <a:moveTo>
                      <a:pt x="56671" y="192087"/>
                    </a:moveTo>
                    <a:cubicBezTo>
                      <a:pt x="56671" y="192087"/>
                      <a:pt x="56671" y="192087"/>
                      <a:pt x="224047" y="192087"/>
                    </a:cubicBezTo>
                    <a:cubicBezTo>
                      <a:pt x="254360" y="192087"/>
                      <a:pt x="279400" y="217269"/>
                      <a:pt x="279400" y="247752"/>
                    </a:cubicBezTo>
                    <a:cubicBezTo>
                      <a:pt x="279400" y="247752"/>
                      <a:pt x="279400" y="247752"/>
                      <a:pt x="279400" y="336550"/>
                    </a:cubicBezTo>
                    <a:cubicBezTo>
                      <a:pt x="279400" y="336550"/>
                      <a:pt x="279400" y="336550"/>
                      <a:pt x="176602" y="336550"/>
                    </a:cubicBezTo>
                    <a:cubicBezTo>
                      <a:pt x="176602" y="336550"/>
                      <a:pt x="176602" y="336550"/>
                      <a:pt x="158151" y="245101"/>
                    </a:cubicBezTo>
                    <a:cubicBezTo>
                      <a:pt x="158151" y="242450"/>
                      <a:pt x="154197" y="239800"/>
                      <a:pt x="151562" y="239800"/>
                    </a:cubicBezTo>
                    <a:cubicBezTo>
                      <a:pt x="151562" y="239800"/>
                      <a:pt x="151562" y="239800"/>
                      <a:pt x="167377" y="213293"/>
                    </a:cubicBezTo>
                    <a:cubicBezTo>
                      <a:pt x="167377" y="211967"/>
                      <a:pt x="167377" y="210642"/>
                      <a:pt x="167377" y="209317"/>
                    </a:cubicBezTo>
                    <a:cubicBezTo>
                      <a:pt x="166059" y="207991"/>
                      <a:pt x="164741" y="207991"/>
                      <a:pt x="163423" y="207991"/>
                    </a:cubicBezTo>
                    <a:cubicBezTo>
                      <a:pt x="163423" y="207991"/>
                      <a:pt x="163423" y="207991"/>
                      <a:pt x="121249" y="207991"/>
                    </a:cubicBezTo>
                    <a:cubicBezTo>
                      <a:pt x="119931" y="207991"/>
                      <a:pt x="118613" y="207991"/>
                      <a:pt x="118613" y="209317"/>
                    </a:cubicBezTo>
                    <a:cubicBezTo>
                      <a:pt x="117296" y="210642"/>
                      <a:pt x="117296" y="211967"/>
                      <a:pt x="118613" y="213293"/>
                    </a:cubicBezTo>
                    <a:cubicBezTo>
                      <a:pt x="118613" y="213293"/>
                      <a:pt x="118613" y="213293"/>
                      <a:pt x="134429" y="239800"/>
                    </a:cubicBezTo>
                    <a:cubicBezTo>
                      <a:pt x="130475" y="239800"/>
                      <a:pt x="127839" y="242450"/>
                      <a:pt x="126521" y="245101"/>
                    </a:cubicBezTo>
                    <a:cubicBezTo>
                      <a:pt x="126521" y="245101"/>
                      <a:pt x="126521" y="245101"/>
                      <a:pt x="110706" y="336550"/>
                    </a:cubicBezTo>
                    <a:cubicBezTo>
                      <a:pt x="110706" y="336550"/>
                      <a:pt x="110706" y="336550"/>
                      <a:pt x="0" y="336550"/>
                    </a:cubicBezTo>
                    <a:cubicBezTo>
                      <a:pt x="0" y="336550"/>
                      <a:pt x="0" y="336550"/>
                      <a:pt x="0" y="247752"/>
                    </a:cubicBezTo>
                    <a:cubicBezTo>
                      <a:pt x="0" y="217269"/>
                      <a:pt x="25040" y="192087"/>
                      <a:pt x="56671" y="192087"/>
                    </a:cubicBezTo>
                    <a:close/>
                    <a:moveTo>
                      <a:pt x="138907" y="0"/>
                    </a:moveTo>
                    <a:cubicBezTo>
                      <a:pt x="183183" y="0"/>
                      <a:pt x="219076" y="35893"/>
                      <a:pt x="219076" y="80169"/>
                    </a:cubicBezTo>
                    <a:cubicBezTo>
                      <a:pt x="219076" y="124445"/>
                      <a:pt x="183183" y="160338"/>
                      <a:pt x="138907" y="160338"/>
                    </a:cubicBezTo>
                    <a:cubicBezTo>
                      <a:pt x="94631" y="160338"/>
                      <a:pt x="58738" y="124445"/>
                      <a:pt x="58738" y="80169"/>
                    </a:cubicBezTo>
                    <a:cubicBezTo>
                      <a:pt x="58738" y="35893"/>
                      <a:pt x="94631" y="0"/>
                      <a:pt x="138907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sp>
          <p:nvSpPr>
            <p:cNvPr id="35" name="文本框 22"/>
            <p:cNvSpPr txBox="1"/>
            <p:nvPr/>
          </p:nvSpPr>
          <p:spPr>
            <a:xfrm>
              <a:off x="4974452" y="4699962"/>
              <a:ext cx="139267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汇报人：周磊</a:t>
              </a:r>
              <a:endPara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2428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"/>
                            </p:stCondLst>
                            <p:childTnLst>
                              <p:par>
                                <p:cTn id="7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 tmFilter="0,0; .5, 1; 1, 1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6" presetClass="entr" presetSubtype="2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400"/>
                            </p:stCondLst>
                            <p:childTnLst>
                              <p:par>
                                <p:cTn id="8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900"/>
                            </p:stCondLst>
                            <p:childTnLst>
                              <p:par>
                                <p:cTn id="8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2400"/>
                            </p:stCondLst>
                            <p:childTnLst>
                              <p:par>
                                <p:cTn id="9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/>
      <p:bldP spid="2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椭圆 4"/>
          <p:cNvSpPr/>
          <p:nvPr/>
        </p:nvSpPr>
        <p:spPr>
          <a:xfrm>
            <a:off x="2276771" y="2221458"/>
            <a:ext cx="2625430" cy="2625428"/>
          </a:xfrm>
          <a:prstGeom prst="ellipse">
            <a:avLst/>
          </a:prstGeom>
          <a:noFill/>
          <a:ln w="28575">
            <a:solidFill>
              <a:srgbClr val="1847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2581581" y="2621254"/>
            <a:ext cx="2052942" cy="1840098"/>
            <a:chOff x="4950565" y="2141272"/>
            <a:chExt cx="3094826" cy="2773962"/>
          </a:xfrm>
        </p:grpSpPr>
        <p:sp>
          <p:nvSpPr>
            <p:cNvPr id="44" name="椭圆 43"/>
            <p:cNvSpPr/>
            <p:nvPr/>
          </p:nvSpPr>
          <p:spPr>
            <a:xfrm>
              <a:off x="4950565" y="2141272"/>
              <a:ext cx="151884" cy="151884"/>
            </a:xfrm>
            <a:prstGeom prst="ellipse">
              <a:avLst/>
            </a:prstGeom>
            <a:solidFill>
              <a:srgbClr val="1847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5" name="椭圆 44"/>
            <p:cNvSpPr/>
            <p:nvPr/>
          </p:nvSpPr>
          <p:spPr>
            <a:xfrm>
              <a:off x="7893507" y="4763350"/>
              <a:ext cx="151884" cy="151884"/>
            </a:xfrm>
            <a:prstGeom prst="ellipse">
              <a:avLst/>
            </a:prstGeom>
            <a:solidFill>
              <a:srgbClr val="1847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2582460" y="2625347"/>
            <a:ext cx="2045906" cy="1856228"/>
            <a:chOff x="4953229" y="2141272"/>
            <a:chExt cx="3084220" cy="2798278"/>
          </a:xfrm>
        </p:grpSpPr>
        <p:sp>
          <p:nvSpPr>
            <p:cNvPr id="46" name="椭圆 45"/>
            <p:cNvSpPr/>
            <p:nvPr/>
          </p:nvSpPr>
          <p:spPr>
            <a:xfrm>
              <a:off x="4953229" y="4787666"/>
              <a:ext cx="151884" cy="151884"/>
            </a:xfrm>
            <a:prstGeom prst="ellipse">
              <a:avLst/>
            </a:prstGeom>
            <a:solidFill>
              <a:srgbClr val="1847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7" name="椭圆 46"/>
            <p:cNvSpPr/>
            <p:nvPr/>
          </p:nvSpPr>
          <p:spPr>
            <a:xfrm>
              <a:off x="7885565" y="2141272"/>
              <a:ext cx="151884" cy="151884"/>
            </a:xfrm>
            <a:prstGeom prst="ellipse">
              <a:avLst/>
            </a:prstGeom>
            <a:solidFill>
              <a:srgbClr val="1847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0" name="矩形 19"/>
          <p:cNvSpPr/>
          <p:nvPr/>
        </p:nvSpPr>
        <p:spPr>
          <a:xfrm>
            <a:off x="5209834" y="3141762"/>
            <a:ext cx="3210955" cy="64633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3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系统体系结构</a:t>
            </a:r>
            <a:endParaRPr lang="en-US" altLang="zh-CN" sz="36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anose="020B0606030504020204" pitchFamily="34" charset="0"/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2616618" y="2570728"/>
            <a:ext cx="1946033" cy="1946033"/>
          </a:xfrm>
          <a:prstGeom prst="ellipse">
            <a:avLst/>
          </a:prstGeom>
          <a:gradFill>
            <a:gsLst>
              <a:gs pos="0">
                <a:srgbClr val="238DED"/>
              </a:gs>
              <a:gs pos="100000">
                <a:srgbClr val="18478F"/>
              </a:gs>
            </a:gsLst>
            <a:lin ang="8400000" scaled="0"/>
          </a:gradFill>
          <a:ln>
            <a:noFill/>
          </a:ln>
          <a:effectLst>
            <a:outerShdw blurRad="177800" dist="101600" dir="72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5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03</a:t>
            </a:r>
            <a:endParaRPr lang="zh-CN" altLang="en-US" sz="5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11268220" y="-923780"/>
            <a:ext cx="1847559" cy="1847559"/>
          </a:xfrm>
          <a:prstGeom prst="ellipse">
            <a:avLst/>
          </a:prstGeom>
          <a:gradFill>
            <a:gsLst>
              <a:gs pos="0">
                <a:srgbClr val="238DED"/>
              </a:gs>
              <a:gs pos="100000">
                <a:srgbClr val="18478F"/>
              </a:gs>
            </a:gsLst>
            <a:lin ang="8400000" scaled="0"/>
          </a:gradFill>
          <a:ln>
            <a:noFill/>
          </a:ln>
          <a:effectLst>
            <a:outerShdw blurRad="177800" dist="101600" dir="72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10492598" y="351423"/>
            <a:ext cx="572356" cy="572356"/>
          </a:xfrm>
          <a:prstGeom prst="ellipse">
            <a:avLst/>
          </a:prstGeom>
          <a:gradFill>
            <a:gsLst>
              <a:gs pos="0">
                <a:schemeClr val="bg1"/>
              </a:gs>
              <a:gs pos="100000">
                <a:srgbClr val="D4D2D3"/>
              </a:gs>
            </a:gsLst>
            <a:lin ang="8400000" scaled="0"/>
          </a:gradFill>
          <a:ln>
            <a:noFill/>
          </a:ln>
          <a:effectLst>
            <a:outerShdw blurRad="165100" dist="1016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11179254" y="2141272"/>
            <a:ext cx="302456" cy="302456"/>
          </a:xfrm>
          <a:prstGeom prst="ellipse">
            <a:avLst/>
          </a:prstGeom>
          <a:gradFill>
            <a:gsLst>
              <a:gs pos="0">
                <a:schemeClr val="bg1"/>
              </a:gs>
              <a:gs pos="100000">
                <a:srgbClr val="D4D2D3"/>
              </a:gs>
            </a:gsLst>
            <a:lin ang="8400000" scaled="0"/>
          </a:gradFill>
          <a:ln>
            <a:noFill/>
          </a:ln>
          <a:effectLst>
            <a:outerShdw blurRad="165100" dist="1016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11330482" y="1257699"/>
            <a:ext cx="390938" cy="390938"/>
          </a:xfrm>
          <a:prstGeom prst="ellipse">
            <a:avLst/>
          </a:prstGeom>
          <a:gradFill>
            <a:gsLst>
              <a:gs pos="0">
                <a:srgbClr val="238DED"/>
              </a:gs>
              <a:gs pos="100000">
                <a:srgbClr val="18478F"/>
              </a:gs>
            </a:gsLst>
            <a:lin ang="7200000" scaled="0"/>
          </a:gradFill>
          <a:ln>
            <a:noFill/>
          </a:ln>
          <a:effectLst>
            <a:outerShdw blurRad="165100" dist="1016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0156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558" y="1259175"/>
            <a:ext cx="4687912" cy="4716666"/>
          </a:xfrm>
          <a:prstGeom prst="rect">
            <a:avLst/>
          </a:prstGeom>
        </p:spPr>
      </p:pic>
      <p:pic>
        <p:nvPicPr>
          <p:cNvPr id="21" name="图片 20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7445" y="322561"/>
            <a:ext cx="5276215" cy="6209665"/>
          </a:xfrm>
          <a:prstGeom prst="rect">
            <a:avLst/>
          </a:prstGeom>
          <a:noFill/>
        </p:spPr>
      </p:pic>
      <p:grpSp>
        <p:nvGrpSpPr>
          <p:cNvPr id="7" name="组合 6">
            <a:extLst>
              <a:ext uri="{FF2B5EF4-FFF2-40B4-BE49-F238E27FC236}">
                <a16:creationId xmlns:a16="http://schemas.microsoft.com/office/drawing/2014/main" xmlns="" id="{775B7818-1651-4C87-923D-7102E73B4FA8}"/>
              </a:ext>
            </a:extLst>
          </p:cNvPr>
          <p:cNvGrpSpPr/>
          <p:nvPr/>
        </p:nvGrpSpPr>
        <p:grpSpPr>
          <a:xfrm>
            <a:off x="431371" y="0"/>
            <a:ext cx="4875149" cy="1064029"/>
            <a:chOff x="323528" y="0"/>
            <a:chExt cx="4016781" cy="536266"/>
          </a:xfrm>
        </p:grpSpPr>
        <p:sp>
          <p:nvSpPr>
            <p:cNvPr id="8" name="TextBox 86"/>
            <p:cNvSpPr txBox="1"/>
            <p:nvPr/>
          </p:nvSpPr>
          <p:spPr>
            <a:xfrm>
              <a:off x="636223" y="167305"/>
              <a:ext cx="3704086" cy="2637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2800" b="1" dirty="0" smtClean="0">
                  <a:latin typeface="微软雅黑" pitchFamily="34" charset="-122"/>
                  <a:ea typeface="微软雅黑" pitchFamily="34" charset="-122"/>
                  <a:cs typeface="+mn-ea"/>
                  <a:sym typeface="+mn-lt"/>
                </a:rPr>
                <a:t>系统流程图和系统配置项</a:t>
              </a:r>
              <a:endParaRPr lang="en-US" altLang="zh-CN" sz="2800" b="1" dirty="0">
                <a:latin typeface="微软雅黑" pitchFamily="34" charset="-122"/>
                <a:ea typeface="微软雅黑" pitchFamily="34" charset="-122"/>
                <a:cs typeface="+mn-ea"/>
                <a:sym typeface="+mn-lt"/>
              </a:endParaRP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xmlns="" id="{91B15B32-D5A7-4EB2-902A-4703504BB2EE}"/>
                </a:ext>
              </a:extLst>
            </p:cNvPr>
            <p:cNvSpPr/>
            <p:nvPr/>
          </p:nvSpPr>
          <p:spPr>
            <a:xfrm>
              <a:off x="323528" y="0"/>
              <a:ext cx="216024" cy="536266"/>
            </a:xfrm>
            <a:prstGeom prst="rect">
              <a:avLst/>
            </a:prstGeom>
            <a:solidFill>
              <a:srgbClr val="1FAB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39329438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9648" y="686892"/>
            <a:ext cx="7362190" cy="3190240"/>
          </a:xfrm>
          <a:prstGeom prst="rect">
            <a:avLst/>
          </a:prstGeom>
          <a:noFill/>
        </p:spPr>
      </p:pic>
      <p:pic>
        <p:nvPicPr>
          <p:cNvPr id="9" name="Picture 1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396" y="4164675"/>
            <a:ext cx="10649932" cy="196180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" name="组合 11">
            <a:extLst>
              <a:ext uri="{FF2B5EF4-FFF2-40B4-BE49-F238E27FC236}">
                <a16:creationId xmlns:a16="http://schemas.microsoft.com/office/drawing/2014/main" xmlns="" id="{775B7818-1651-4C87-923D-7102E73B4FA8}"/>
              </a:ext>
            </a:extLst>
          </p:cNvPr>
          <p:cNvGrpSpPr/>
          <p:nvPr/>
        </p:nvGrpSpPr>
        <p:grpSpPr>
          <a:xfrm>
            <a:off x="431371" y="0"/>
            <a:ext cx="5549704" cy="1064029"/>
            <a:chOff x="323528" y="0"/>
            <a:chExt cx="4572567" cy="536266"/>
          </a:xfrm>
        </p:grpSpPr>
        <p:sp>
          <p:nvSpPr>
            <p:cNvPr id="13" name="TextBox 86"/>
            <p:cNvSpPr txBox="1"/>
            <p:nvPr/>
          </p:nvSpPr>
          <p:spPr>
            <a:xfrm>
              <a:off x="636222" y="167305"/>
              <a:ext cx="4259873" cy="2637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2800" b="1" dirty="0" smtClean="0">
                  <a:latin typeface="微软雅黑" pitchFamily="34" charset="-122"/>
                  <a:ea typeface="微软雅黑" pitchFamily="34" charset="-122"/>
                  <a:cs typeface="+mn-ea"/>
                  <a:sym typeface="+mn-lt"/>
                </a:rPr>
                <a:t>系统层次结构和功能需求对应表</a:t>
              </a:r>
              <a:endParaRPr lang="en-US" altLang="zh-CN" sz="2800" b="1" dirty="0">
                <a:latin typeface="微软雅黑" pitchFamily="34" charset="-122"/>
                <a:ea typeface="微软雅黑" pitchFamily="34" charset="-122"/>
                <a:cs typeface="+mn-ea"/>
                <a:sym typeface="+mn-lt"/>
              </a:endParaRP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xmlns="" id="{91B15B32-D5A7-4EB2-902A-4703504BB2EE}"/>
                </a:ext>
              </a:extLst>
            </p:cNvPr>
            <p:cNvSpPr/>
            <p:nvPr/>
          </p:nvSpPr>
          <p:spPr>
            <a:xfrm>
              <a:off x="323528" y="0"/>
              <a:ext cx="216024" cy="536266"/>
            </a:xfrm>
            <a:prstGeom prst="rect">
              <a:avLst/>
            </a:prstGeom>
            <a:solidFill>
              <a:srgbClr val="1FAB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97877763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9678398"/>
              </p:ext>
            </p:extLst>
          </p:nvPr>
        </p:nvGraphicFramePr>
        <p:xfrm>
          <a:off x="7364037" y="3715111"/>
          <a:ext cx="3848100" cy="218503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976086"/>
                <a:gridCol w="1872014"/>
              </a:tblGrid>
              <a:tr h="600075">
                <a:tc gridSpan="2">
                  <a:txBody>
                    <a:bodyPr/>
                    <a:lstStyle/>
                    <a:p>
                      <a:pPr algn="just">
                        <a:spcAft>
                          <a:spcPts val="600"/>
                        </a:spcAft>
                      </a:pPr>
                      <a:r>
                        <a:rPr lang="zh-CN" sz="1100" dirty="0">
                          <a:effectLst/>
                        </a:rPr>
                        <a:t>数据结构卡片编号：</a:t>
                      </a:r>
                      <a:r>
                        <a:rPr lang="en-US" sz="1100" dirty="0">
                          <a:effectLst/>
                        </a:rPr>
                        <a:t>4</a:t>
                      </a:r>
                      <a:endParaRPr lang="zh-CN" sz="1100" dirty="0">
                        <a:effectLst/>
                      </a:endParaRPr>
                    </a:p>
                    <a:p>
                      <a:pPr algn="just">
                        <a:spcAft>
                          <a:spcPts val="600"/>
                        </a:spcAft>
                      </a:pPr>
                      <a:r>
                        <a:rPr lang="zh-CN" sz="1100" dirty="0">
                          <a:effectLst/>
                        </a:rPr>
                        <a:t>数据结构名称：历史记录表</a:t>
                      </a:r>
                    </a:p>
                    <a:p>
                      <a:pPr algn="just">
                        <a:spcAft>
                          <a:spcPts val="600"/>
                        </a:spcAft>
                      </a:pPr>
                      <a:r>
                        <a:rPr lang="en-US" sz="1100" dirty="0" err="1">
                          <a:effectLst/>
                        </a:rPr>
                        <a:t>别名</a:t>
                      </a:r>
                      <a:r>
                        <a:rPr lang="en-US" sz="1100" dirty="0">
                          <a:effectLst/>
                        </a:rPr>
                        <a:t>：</a:t>
                      </a:r>
                      <a:endParaRPr lang="zh-CN" sz="1100" dirty="0">
                        <a:effectLst/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1529715">
                <a:tc>
                  <a:txBody>
                    <a:bodyPr/>
                    <a:lstStyle/>
                    <a:p>
                      <a:pPr algn="just">
                        <a:spcAft>
                          <a:spcPts val="600"/>
                        </a:spcAft>
                      </a:pPr>
                      <a:r>
                        <a:rPr lang="zh-CN" sz="1100">
                          <a:effectLst/>
                        </a:rPr>
                        <a:t>说明：这是用户每次浏览新闻时产生的数据</a:t>
                      </a:r>
                    </a:p>
                    <a:p>
                      <a:pPr algn="just">
                        <a:spcAft>
                          <a:spcPts val="600"/>
                        </a:spcAft>
                      </a:pPr>
                      <a:r>
                        <a:rPr lang="zh-CN" sz="1100">
                          <a:effectLst/>
                        </a:rPr>
                        <a:t>历史记录 </a:t>
                      </a:r>
                      <a:r>
                        <a:rPr lang="en-US" sz="1100">
                          <a:effectLst/>
                        </a:rPr>
                        <a:t>= </a:t>
                      </a:r>
                      <a:r>
                        <a:rPr lang="zh-CN" sz="1100">
                          <a:effectLst/>
                        </a:rPr>
                        <a:t>用户</a:t>
                      </a:r>
                      <a:r>
                        <a:rPr lang="en-US" sz="1100">
                          <a:effectLst/>
                        </a:rPr>
                        <a:t>id + </a:t>
                      </a:r>
                      <a:r>
                        <a:rPr lang="zh-CN" sz="1100">
                          <a:effectLst/>
                        </a:rPr>
                        <a:t>阅读时间 </a:t>
                      </a:r>
                      <a:r>
                        <a:rPr lang="en-US" sz="1100">
                          <a:effectLst/>
                        </a:rPr>
                        <a:t>+ </a:t>
                      </a:r>
                      <a:r>
                        <a:rPr lang="zh-CN" sz="1100">
                          <a:effectLst/>
                        </a:rPr>
                        <a:t>新闻</a:t>
                      </a:r>
                      <a:r>
                        <a:rPr lang="en-US" sz="1100">
                          <a:effectLst/>
                        </a:rPr>
                        <a:t>id + </a:t>
                      </a:r>
                      <a:r>
                        <a:rPr lang="zh-CN" sz="1100">
                          <a:effectLst/>
                        </a:rPr>
                        <a:t>新闻标签</a:t>
                      </a:r>
                    </a:p>
                    <a:p>
                      <a:pPr algn="just">
                        <a:spcAft>
                          <a:spcPts val="60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zh-CN" sz="1100">
                        <a:effectLst/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600"/>
                        </a:spcAft>
                      </a:pPr>
                      <a:r>
                        <a:rPr lang="zh-CN" sz="1100" dirty="0">
                          <a:effectLst/>
                        </a:rPr>
                        <a:t>有关数据流</a:t>
                      </a:r>
                      <a:r>
                        <a:rPr lang="en-US" sz="1100" dirty="0">
                          <a:effectLst/>
                        </a:rPr>
                        <a:t>/</a:t>
                      </a:r>
                      <a:r>
                        <a:rPr lang="zh-CN" sz="1100" dirty="0">
                          <a:effectLst/>
                        </a:rPr>
                        <a:t>数据储存：</a:t>
                      </a:r>
                    </a:p>
                    <a:p>
                      <a:pPr algn="just">
                        <a:spcAft>
                          <a:spcPts val="600"/>
                        </a:spcAft>
                      </a:pPr>
                      <a:r>
                        <a:rPr lang="zh-CN" sz="1100" dirty="0">
                          <a:effectLst/>
                        </a:rPr>
                        <a:t>从用户接口到「我的阅读历史表」</a:t>
                      </a:r>
                    </a:p>
                    <a:p>
                      <a:pPr algn="just">
                        <a:spcAft>
                          <a:spcPts val="600"/>
                        </a:spcAft>
                      </a:pPr>
                      <a:r>
                        <a:rPr lang="en-US" sz="1100" dirty="0">
                          <a:effectLst/>
                        </a:rPr>
                        <a:t>信息容量：20000条</a:t>
                      </a:r>
                      <a:endParaRPr lang="zh-CN" sz="1100" dirty="0">
                        <a:effectLst/>
                      </a:endParaRPr>
                    </a:p>
                    <a:p>
                      <a:pPr algn="just">
                        <a:spcAft>
                          <a:spcPts val="60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  <a:endParaRPr lang="zh-CN" sz="1100" dirty="0">
                        <a:effectLst/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5486638"/>
              </p:ext>
            </p:extLst>
          </p:nvPr>
        </p:nvGraphicFramePr>
        <p:xfrm>
          <a:off x="1447754" y="3715111"/>
          <a:ext cx="3848100" cy="218503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976086"/>
                <a:gridCol w="1872014"/>
              </a:tblGrid>
              <a:tr h="600075">
                <a:tc gridSpan="2">
                  <a:txBody>
                    <a:bodyPr/>
                    <a:lstStyle/>
                    <a:p>
                      <a:pPr algn="just">
                        <a:spcAft>
                          <a:spcPts val="600"/>
                        </a:spcAft>
                      </a:pPr>
                      <a:r>
                        <a:rPr lang="zh-CN" sz="1100">
                          <a:effectLst/>
                        </a:rPr>
                        <a:t>数据结构卡片编号：</a:t>
                      </a:r>
                      <a:r>
                        <a:rPr lang="en-US" sz="1100">
                          <a:effectLst/>
                        </a:rPr>
                        <a:t>3</a:t>
                      </a:r>
                      <a:endParaRPr lang="zh-CN" sz="1100">
                        <a:effectLst/>
                      </a:endParaRPr>
                    </a:p>
                    <a:p>
                      <a:pPr algn="just">
                        <a:spcAft>
                          <a:spcPts val="600"/>
                        </a:spcAft>
                      </a:pPr>
                      <a:r>
                        <a:rPr lang="zh-CN" sz="1100">
                          <a:effectLst/>
                        </a:rPr>
                        <a:t>数据结构名称：喜欢的新闻</a:t>
                      </a:r>
                    </a:p>
                    <a:p>
                      <a:pPr algn="just">
                        <a:spcAft>
                          <a:spcPts val="600"/>
                        </a:spcAft>
                      </a:pPr>
                      <a:r>
                        <a:rPr lang="en-US" sz="1100">
                          <a:effectLst/>
                        </a:rPr>
                        <a:t>别名：我的喜欢表</a:t>
                      </a:r>
                      <a:endParaRPr lang="zh-CN" sz="1100">
                        <a:effectLst/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1529715">
                <a:tc>
                  <a:txBody>
                    <a:bodyPr/>
                    <a:lstStyle/>
                    <a:p>
                      <a:pPr algn="just">
                        <a:spcAft>
                          <a:spcPts val="600"/>
                        </a:spcAft>
                      </a:pPr>
                      <a:r>
                        <a:rPr lang="zh-CN" sz="1100">
                          <a:effectLst/>
                        </a:rPr>
                        <a:t>说明：这是用户点击“喜欢”按钮时产生的数据。</a:t>
                      </a:r>
                    </a:p>
                    <a:p>
                      <a:pPr algn="just">
                        <a:spcAft>
                          <a:spcPts val="600"/>
                        </a:spcAft>
                      </a:pPr>
                      <a:r>
                        <a:rPr lang="zh-CN" sz="1100">
                          <a:effectLst/>
                        </a:rPr>
                        <a:t>喜欢信息 </a:t>
                      </a:r>
                      <a:r>
                        <a:rPr lang="en-US" sz="1100">
                          <a:effectLst/>
                        </a:rPr>
                        <a:t>= </a:t>
                      </a:r>
                      <a:r>
                        <a:rPr lang="zh-CN" sz="1100">
                          <a:effectLst/>
                        </a:rPr>
                        <a:t>喜欢的时间</a:t>
                      </a:r>
                      <a:r>
                        <a:rPr lang="en-US" sz="1100">
                          <a:effectLst/>
                        </a:rPr>
                        <a:t> + </a:t>
                      </a:r>
                      <a:r>
                        <a:rPr lang="zh-CN" sz="1100">
                          <a:effectLst/>
                        </a:rPr>
                        <a:t>但用户</a:t>
                      </a:r>
                      <a:r>
                        <a:rPr lang="en-US" sz="1100">
                          <a:effectLst/>
                        </a:rPr>
                        <a:t>id + </a:t>
                      </a:r>
                      <a:r>
                        <a:rPr lang="zh-CN" sz="1100">
                          <a:effectLst/>
                        </a:rPr>
                        <a:t>新闻的</a:t>
                      </a:r>
                      <a:r>
                        <a:rPr lang="en-US" sz="1100">
                          <a:effectLst/>
                        </a:rPr>
                        <a:t>id + </a:t>
                      </a:r>
                      <a:r>
                        <a:rPr lang="zh-CN" sz="1100">
                          <a:effectLst/>
                        </a:rPr>
                        <a:t>新闻的标签</a:t>
                      </a:r>
                      <a:endParaRPr lang="zh-CN" sz="1100">
                        <a:effectLst/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600"/>
                        </a:spcAft>
                      </a:pPr>
                      <a:r>
                        <a:rPr lang="zh-CN" sz="1100" dirty="0">
                          <a:effectLst/>
                        </a:rPr>
                        <a:t>有关数据流</a:t>
                      </a:r>
                      <a:r>
                        <a:rPr lang="en-US" sz="1100" dirty="0">
                          <a:effectLst/>
                        </a:rPr>
                        <a:t>/</a:t>
                      </a:r>
                      <a:r>
                        <a:rPr lang="zh-CN" sz="1100" dirty="0">
                          <a:effectLst/>
                        </a:rPr>
                        <a:t>数据储存：</a:t>
                      </a:r>
                    </a:p>
                    <a:p>
                      <a:pPr algn="just">
                        <a:spcAft>
                          <a:spcPts val="600"/>
                        </a:spcAft>
                      </a:pPr>
                      <a:r>
                        <a:rPr lang="zh-CN" sz="1100" dirty="0">
                          <a:effectLst/>
                        </a:rPr>
                        <a:t>从用户接口到「我的喜欢表」</a:t>
                      </a:r>
                    </a:p>
                    <a:p>
                      <a:pPr algn="just">
                        <a:spcAft>
                          <a:spcPts val="600"/>
                        </a:spcAft>
                      </a:pPr>
                      <a:r>
                        <a:rPr lang="en-US" sz="1100" dirty="0">
                          <a:effectLst/>
                        </a:rPr>
                        <a:t>信息容量：5000条</a:t>
                      </a:r>
                      <a:endParaRPr lang="zh-CN" sz="1100" dirty="0">
                        <a:effectLst/>
                      </a:endParaRPr>
                    </a:p>
                    <a:p>
                      <a:pPr algn="just">
                        <a:spcAft>
                          <a:spcPts val="60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  <a:endParaRPr lang="zh-CN" sz="1100" dirty="0">
                        <a:effectLst/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10" name="Rectangle 1"/>
          <p:cNvSpPr>
            <a:spLocks noChangeArrowheads="1"/>
          </p:cNvSpPr>
          <p:nvPr/>
        </p:nvSpPr>
        <p:spPr bwMode="auto">
          <a:xfrm>
            <a:off x="4171950" y="29083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  <p:graphicFrame>
        <p:nvGraphicFramePr>
          <p:cNvPr id="11" name="表格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9460062"/>
              </p:ext>
            </p:extLst>
          </p:nvPr>
        </p:nvGraphicFramePr>
        <p:xfrm>
          <a:off x="7372350" y="1147157"/>
          <a:ext cx="3848100" cy="218503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976086"/>
                <a:gridCol w="1872014"/>
              </a:tblGrid>
              <a:tr h="600075">
                <a:tc gridSpan="2">
                  <a:txBody>
                    <a:bodyPr/>
                    <a:lstStyle/>
                    <a:p>
                      <a:pPr algn="just">
                        <a:spcAft>
                          <a:spcPts val="600"/>
                        </a:spcAft>
                      </a:pPr>
                      <a:r>
                        <a:rPr lang="zh-CN" sz="1100" dirty="0">
                          <a:effectLst/>
                        </a:rPr>
                        <a:t>数据结构卡片编号：</a:t>
                      </a:r>
                      <a:r>
                        <a:rPr lang="en-US" sz="1100" dirty="0">
                          <a:effectLst/>
                        </a:rPr>
                        <a:t>2</a:t>
                      </a:r>
                      <a:endParaRPr lang="zh-CN" sz="1100" dirty="0">
                        <a:effectLst/>
                      </a:endParaRPr>
                    </a:p>
                    <a:p>
                      <a:pPr algn="just">
                        <a:spcAft>
                          <a:spcPts val="600"/>
                        </a:spcAft>
                      </a:pPr>
                      <a:r>
                        <a:rPr lang="zh-CN" sz="1100" dirty="0">
                          <a:effectLst/>
                        </a:rPr>
                        <a:t>数据结构名称：新闻分类表</a:t>
                      </a:r>
                    </a:p>
                    <a:p>
                      <a:pPr algn="just">
                        <a:spcAft>
                          <a:spcPts val="600"/>
                        </a:spcAft>
                      </a:pPr>
                      <a:r>
                        <a:rPr lang="en-US" sz="1100" dirty="0" err="1">
                          <a:effectLst/>
                        </a:rPr>
                        <a:t>别名：不同的新闻</a:t>
                      </a:r>
                      <a:endParaRPr lang="zh-CN" sz="1100" dirty="0">
                        <a:effectLst/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1529715">
                <a:tc>
                  <a:txBody>
                    <a:bodyPr/>
                    <a:lstStyle/>
                    <a:p>
                      <a:pPr algn="just">
                        <a:spcAft>
                          <a:spcPts val="600"/>
                        </a:spcAft>
                      </a:pPr>
                      <a:r>
                        <a:rPr lang="zh-CN" sz="1100">
                          <a:effectLst/>
                        </a:rPr>
                        <a:t>说明：每条新闻都带有相关的分类信息。分类标签 </a:t>
                      </a:r>
                      <a:r>
                        <a:rPr lang="en-US" sz="1100">
                          <a:effectLst/>
                        </a:rPr>
                        <a:t>= </a:t>
                      </a:r>
                      <a:r>
                        <a:rPr lang="zh-CN" sz="1100">
                          <a:effectLst/>
                        </a:rPr>
                        <a:t>标签</a:t>
                      </a:r>
                      <a:r>
                        <a:rPr lang="en-US" sz="1100">
                          <a:effectLst/>
                        </a:rPr>
                        <a:t>ID+</a:t>
                      </a:r>
                      <a:r>
                        <a:rPr lang="zh-CN" sz="1100">
                          <a:effectLst/>
                        </a:rPr>
                        <a:t>标签名字</a:t>
                      </a:r>
                      <a:r>
                        <a:rPr lang="en-US" sz="1100">
                          <a:effectLst/>
                        </a:rPr>
                        <a:t>+</a:t>
                      </a:r>
                      <a:r>
                        <a:rPr lang="zh-CN" sz="1100">
                          <a:effectLst/>
                        </a:rPr>
                        <a:t>其他相关标签。</a:t>
                      </a:r>
                    </a:p>
                    <a:p>
                      <a:pPr algn="just">
                        <a:spcAft>
                          <a:spcPts val="60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zh-CN" sz="1100">
                        <a:effectLst/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600"/>
                        </a:spcAft>
                      </a:pPr>
                      <a:r>
                        <a:rPr lang="zh-CN" sz="1100" dirty="0">
                          <a:effectLst/>
                        </a:rPr>
                        <a:t>有关数据流</a:t>
                      </a:r>
                      <a:r>
                        <a:rPr lang="en-US" sz="1100" dirty="0">
                          <a:effectLst/>
                        </a:rPr>
                        <a:t>/</a:t>
                      </a:r>
                      <a:r>
                        <a:rPr lang="zh-CN" sz="1100" dirty="0">
                          <a:effectLst/>
                        </a:rPr>
                        <a:t>数据储存：</a:t>
                      </a:r>
                    </a:p>
                    <a:p>
                      <a:pPr algn="just">
                        <a:spcAft>
                          <a:spcPts val="600"/>
                        </a:spcAft>
                      </a:pPr>
                      <a:r>
                        <a:rPr lang="zh-CN" sz="1100" dirty="0">
                          <a:effectLst/>
                        </a:rPr>
                        <a:t>存储到</a:t>
                      </a:r>
                      <a:r>
                        <a:rPr lang="en-US" sz="1100" dirty="0">
                          <a:effectLst/>
                        </a:rPr>
                        <a:t>Mongo DB</a:t>
                      </a:r>
                      <a:r>
                        <a:rPr lang="zh-CN" sz="1100" dirty="0">
                          <a:effectLst/>
                        </a:rPr>
                        <a:t>中的新闻表中</a:t>
                      </a:r>
                    </a:p>
                    <a:p>
                      <a:pPr algn="just">
                        <a:spcAft>
                          <a:spcPts val="600"/>
                        </a:spcAft>
                      </a:pPr>
                      <a:r>
                        <a:rPr lang="en-US" sz="1100" dirty="0">
                          <a:effectLst/>
                        </a:rPr>
                        <a:t>信息容量：10000条</a:t>
                      </a:r>
                      <a:endParaRPr lang="zh-CN" sz="1100" dirty="0">
                        <a:effectLst/>
                      </a:endParaRPr>
                    </a:p>
                    <a:p>
                      <a:pPr algn="just">
                        <a:spcAft>
                          <a:spcPts val="60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  <a:endParaRPr lang="zh-CN" sz="1100" dirty="0">
                        <a:effectLst/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4171950" y="29083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  <p:graphicFrame>
        <p:nvGraphicFramePr>
          <p:cNvPr id="13" name="表格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6652938"/>
              </p:ext>
            </p:extLst>
          </p:nvPr>
        </p:nvGraphicFramePr>
        <p:xfrm>
          <a:off x="1447754" y="1179253"/>
          <a:ext cx="3848100" cy="218503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976086"/>
                <a:gridCol w="1872014"/>
              </a:tblGrid>
              <a:tr h="600075">
                <a:tc gridSpan="2">
                  <a:txBody>
                    <a:bodyPr/>
                    <a:lstStyle/>
                    <a:p>
                      <a:pPr algn="just">
                        <a:spcAft>
                          <a:spcPts val="600"/>
                        </a:spcAft>
                      </a:pPr>
                      <a:r>
                        <a:rPr lang="zh-CN" sz="1100">
                          <a:effectLst/>
                        </a:rPr>
                        <a:t>数据结构卡片编号：</a:t>
                      </a:r>
                      <a:r>
                        <a:rPr lang="en-US" sz="1100">
                          <a:effectLst/>
                        </a:rPr>
                        <a:t>1</a:t>
                      </a:r>
                      <a:endParaRPr lang="zh-CN" sz="1100">
                        <a:effectLst/>
                      </a:endParaRPr>
                    </a:p>
                    <a:p>
                      <a:pPr algn="just">
                        <a:spcAft>
                          <a:spcPts val="600"/>
                        </a:spcAft>
                      </a:pPr>
                      <a:r>
                        <a:rPr lang="zh-CN" sz="1100">
                          <a:effectLst/>
                        </a:rPr>
                        <a:t>数据结构名称：网页元素</a:t>
                      </a:r>
                    </a:p>
                    <a:p>
                      <a:pPr algn="just">
                        <a:spcAft>
                          <a:spcPts val="600"/>
                        </a:spcAft>
                      </a:pPr>
                      <a:r>
                        <a:rPr lang="en-US" sz="1100">
                          <a:effectLst/>
                        </a:rPr>
                        <a:t>别名：原新闻</a:t>
                      </a:r>
                      <a:endParaRPr lang="zh-CN" sz="1100">
                        <a:effectLst/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1529715">
                <a:tc>
                  <a:txBody>
                    <a:bodyPr/>
                    <a:lstStyle/>
                    <a:p>
                      <a:pPr algn="just">
                        <a:spcAft>
                          <a:spcPts val="600"/>
                        </a:spcAft>
                      </a:pPr>
                      <a:r>
                        <a:rPr lang="zh-CN" sz="1100">
                          <a:effectLst/>
                        </a:rPr>
                        <a:t>说明：爬虫程序从网页直接爬取到的数据。</a:t>
                      </a:r>
                      <a:endParaRPr lang="zh-CN" sz="1100">
                        <a:effectLst/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600"/>
                        </a:spcAft>
                      </a:pPr>
                      <a:r>
                        <a:rPr lang="zh-CN" sz="1100" dirty="0">
                          <a:effectLst/>
                        </a:rPr>
                        <a:t>有关数据流</a:t>
                      </a:r>
                      <a:r>
                        <a:rPr lang="en-US" sz="1100" dirty="0">
                          <a:effectLst/>
                        </a:rPr>
                        <a:t>/</a:t>
                      </a:r>
                      <a:r>
                        <a:rPr lang="zh-CN" sz="1100" dirty="0">
                          <a:effectLst/>
                        </a:rPr>
                        <a:t>数据储存：</a:t>
                      </a:r>
                    </a:p>
                    <a:p>
                      <a:pPr algn="just">
                        <a:spcAft>
                          <a:spcPts val="600"/>
                        </a:spcAft>
                      </a:pPr>
                      <a:r>
                        <a:rPr lang="zh-CN" sz="1100" dirty="0">
                          <a:effectLst/>
                        </a:rPr>
                        <a:t>从网页上爬取下来</a:t>
                      </a:r>
                    </a:p>
                    <a:p>
                      <a:pPr algn="just">
                        <a:spcAft>
                          <a:spcPts val="600"/>
                        </a:spcAft>
                      </a:pPr>
                      <a:r>
                        <a:rPr lang="en-US" sz="1100" dirty="0">
                          <a:effectLst/>
                        </a:rPr>
                        <a:t>信息容量：10000条</a:t>
                      </a:r>
                      <a:endParaRPr lang="zh-CN" sz="1100" dirty="0">
                        <a:effectLst/>
                      </a:endParaRPr>
                    </a:p>
                    <a:p>
                      <a:pPr algn="just">
                        <a:spcAft>
                          <a:spcPts val="60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  <a:endParaRPr lang="zh-CN" sz="1100" dirty="0">
                        <a:effectLst/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14" name="Rectangle 3"/>
          <p:cNvSpPr>
            <a:spLocks noChangeArrowheads="1"/>
          </p:cNvSpPr>
          <p:nvPr/>
        </p:nvSpPr>
        <p:spPr bwMode="auto">
          <a:xfrm>
            <a:off x="4171950" y="29083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xmlns="" id="{775B7818-1651-4C87-923D-7102E73B4FA8}"/>
              </a:ext>
            </a:extLst>
          </p:cNvPr>
          <p:cNvGrpSpPr/>
          <p:nvPr/>
        </p:nvGrpSpPr>
        <p:grpSpPr>
          <a:xfrm>
            <a:off x="431371" y="0"/>
            <a:ext cx="2131948" cy="1064029"/>
            <a:chOff x="323528" y="0"/>
            <a:chExt cx="1756576" cy="536266"/>
          </a:xfrm>
        </p:grpSpPr>
        <p:sp>
          <p:nvSpPr>
            <p:cNvPr id="16" name="TextBox 86"/>
            <p:cNvSpPr txBox="1"/>
            <p:nvPr/>
          </p:nvSpPr>
          <p:spPr>
            <a:xfrm>
              <a:off x="636223" y="167305"/>
              <a:ext cx="1443881" cy="2637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2800" b="1" dirty="0" smtClean="0">
                  <a:latin typeface="微软雅黑" pitchFamily="34" charset="-122"/>
                  <a:ea typeface="微软雅黑" pitchFamily="34" charset="-122"/>
                  <a:cs typeface="+mn-ea"/>
                  <a:sym typeface="+mn-lt"/>
                </a:rPr>
                <a:t>数据字典</a:t>
              </a:r>
              <a:endParaRPr lang="en-US" altLang="zh-CN" sz="2800" b="1" dirty="0">
                <a:latin typeface="微软雅黑" pitchFamily="34" charset="-122"/>
                <a:ea typeface="微软雅黑" pitchFamily="34" charset="-122"/>
                <a:cs typeface="+mn-ea"/>
                <a:sym typeface="+mn-lt"/>
              </a:endParaRP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xmlns="" id="{91B15B32-D5A7-4EB2-902A-4703504BB2EE}"/>
                </a:ext>
              </a:extLst>
            </p:cNvPr>
            <p:cNvSpPr/>
            <p:nvPr/>
          </p:nvSpPr>
          <p:spPr>
            <a:xfrm>
              <a:off x="323528" y="0"/>
              <a:ext cx="216024" cy="536266"/>
            </a:xfrm>
            <a:prstGeom prst="rect">
              <a:avLst/>
            </a:prstGeom>
            <a:solidFill>
              <a:srgbClr val="1FAB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79983108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椭圆 4"/>
          <p:cNvSpPr/>
          <p:nvPr/>
        </p:nvSpPr>
        <p:spPr>
          <a:xfrm>
            <a:off x="2276771" y="2221458"/>
            <a:ext cx="2625430" cy="2625428"/>
          </a:xfrm>
          <a:prstGeom prst="ellipse">
            <a:avLst/>
          </a:prstGeom>
          <a:noFill/>
          <a:ln w="28575">
            <a:solidFill>
              <a:srgbClr val="1847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2581581" y="2621254"/>
            <a:ext cx="2052942" cy="1840098"/>
            <a:chOff x="4950565" y="2141272"/>
            <a:chExt cx="3094826" cy="2773962"/>
          </a:xfrm>
        </p:grpSpPr>
        <p:sp>
          <p:nvSpPr>
            <p:cNvPr id="44" name="椭圆 43"/>
            <p:cNvSpPr/>
            <p:nvPr/>
          </p:nvSpPr>
          <p:spPr>
            <a:xfrm>
              <a:off x="4950565" y="2141272"/>
              <a:ext cx="151884" cy="151884"/>
            </a:xfrm>
            <a:prstGeom prst="ellipse">
              <a:avLst/>
            </a:prstGeom>
            <a:solidFill>
              <a:srgbClr val="1847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5" name="椭圆 44"/>
            <p:cNvSpPr/>
            <p:nvPr/>
          </p:nvSpPr>
          <p:spPr>
            <a:xfrm>
              <a:off x="7893507" y="4763350"/>
              <a:ext cx="151884" cy="151884"/>
            </a:xfrm>
            <a:prstGeom prst="ellipse">
              <a:avLst/>
            </a:prstGeom>
            <a:solidFill>
              <a:srgbClr val="1847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2582460" y="2625347"/>
            <a:ext cx="2045906" cy="1856228"/>
            <a:chOff x="4953229" y="2141272"/>
            <a:chExt cx="3084220" cy="2798278"/>
          </a:xfrm>
        </p:grpSpPr>
        <p:sp>
          <p:nvSpPr>
            <p:cNvPr id="46" name="椭圆 45"/>
            <p:cNvSpPr/>
            <p:nvPr/>
          </p:nvSpPr>
          <p:spPr>
            <a:xfrm>
              <a:off x="4953229" y="4787666"/>
              <a:ext cx="151884" cy="151884"/>
            </a:xfrm>
            <a:prstGeom prst="ellipse">
              <a:avLst/>
            </a:prstGeom>
            <a:solidFill>
              <a:srgbClr val="1847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7" name="椭圆 46"/>
            <p:cNvSpPr/>
            <p:nvPr/>
          </p:nvSpPr>
          <p:spPr>
            <a:xfrm>
              <a:off x="7885565" y="2141272"/>
              <a:ext cx="151884" cy="151884"/>
            </a:xfrm>
            <a:prstGeom prst="ellipse">
              <a:avLst/>
            </a:prstGeom>
            <a:solidFill>
              <a:srgbClr val="1847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0" name="矩形 19"/>
          <p:cNvSpPr/>
          <p:nvPr/>
        </p:nvSpPr>
        <p:spPr>
          <a:xfrm>
            <a:off x="5666963" y="3034186"/>
            <a:ext cx="3619373" cy="120032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3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测试</a:t>
            </a:r>
            <a:r>
              <a:rPr lang="en-US" altLang="zh-CN" sz="3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&amp;</a:t>
            </a:r>
            <a:r>
              <a:rPr lang="zh-CN" altLang="en-US" sz="3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实现</a:t>
            </a:r>
            <a:endParaRPr lang="en-US" altLang="zh-CN" sz="3600" b="1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anose="020B0606030504020204" pitchFamily="34" charset="0"/>
            </a:endParaRPr>
          </a:p>
          <a:p>
            <a:pPr algn="ctr"/>
            <a:r>
              <a:rPr lang="zh-CN" altLang="en-US" sz="3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成果展示</a:t>
            </a:r>
            <a:endParaRPr lang="en-US" altLang="zh-CN" sz="36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anose="020B0606030504020204" pitchFamily="34" charset="0"/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2616618" y="2570728"/>
            <a:ext cx="1946033" cy="1946033"/>
          </a:xfrm>
          <a:prstGeom prst="ellipse">
            <a:avLst/>
          </a:prstGeom>
          <a:gradFill>
            <a:gsLst>
              <a:gs pos="0">
                <a:srgbClr val="238DED"/>
              </a:gs>
              <a:gs pos="100000">
                <a:srgbClr val="18478F"/>
              </a:gs>
            </a:gsLst>
            <a:lin ang="8400000" scaled="0"/>
          </a:gradFill>
          <a:ln>
            <a:noFill/>
          </a:ln>
          <a:effectLst>
            <a:outerShdw blurRad="177800" dist="101600" dir="72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5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04</a:t>
            </a:r>
            <a:endParaRPr lang="zh-CN" altLang="en-US" sz="5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11268220" y="-923780"/>
            <a:ext cx="1847559" cy="1847559"/>
          </a:xfrm>
          <a:prstGeom prst="ellipse">
            <a:avLst/>
          </a:prstGeom>
          <a:gradFill>
            <a:gsLst>
              <a:gs pos="0">
                <a:srgbClr val="238DED"/>
              </a:gs>
              <a:gs pos="100000">
                <a:srgbClr val="18478F"/>
              </a:gs>
            </a:gsLst>
            <a:lin ang="8400000" scaled="0"/>
          </a:gradFill>
          <a:ln>
            <a:noFill/>
          </a:ln>
          <a:effectLst>
            <a:outerShdw blurRad="177800" dist="101600" dir="72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10492598" y="351423"/>
            <a:ext cx="572356" cy="572356"/>
          </a:xfrm>
          <a:prstGeom prst="ellipse">
            <a:avLst/>
          </a:prstGeom>
          <a:gradFill>
            <a:gsLst>
              <a:gs pos="0">
                <a:schemeClr val="bg1"/>
              </a:gs>
              <a:gs pos="100000">
                <a:srgbClr val="D4D2D3"/>
              </a:gs>
            </a:gsLst>
            <a:lin ang="8400000" scaled="0"/>
          </a:gradFill>
          <a:ln>
            <a:noFill/>
          </a:ln>
          <a:effectLst>
            <a:outerShdw blurRad="165100" dist="1016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11179254" y="2141272"/>
            <a:ext cx="302456" cy="302456"/>
          </a:xfrm>
          <a:prstGeom prst="ellipse">
            <a:avLst/>
          </a:prstGeom>
          <a:gradFill>
            <a:gsLst>
              <a:gs pos="0">
                <a:schemeClr val="bg1"/>
              </a:gs>
              <a:gs pos="100000">
                <a:srgbClr val="D4D2D3"/>
              </a:gs>
            </a:gsLst>
            <a:lin ang="8400000" scaled="0"/>
          </a:gradFill>
          <a:ln>
            <a:noFill/>
          </a:ln>
          <a:effectLst>
            <a:outerShdw blurRad="165100" dist="1016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11330482" y="1257699"/>
            <a:ext cx="390938" cy="390938"/>
          </a:xfrm>
          <a:prstGeom prst="ellipse">
            <a:avLst/>
          </a:prstGeom>
          <a:gradFill>
            <a:gsLst>
              <a:gs pos="0">
                <a:srgbClr val="238DED"/>
              </a:gs>
              <a:gs pos="100000">
                <a:srgbClr val="18478F"/>
              </a:gs>
            </a:gsLst>
            <a:lin ang="7200000" scaled="0"/>
          </a:gradFill>
          <a:ln>
            <a:noFill/>
          </a:ln>
          <a:effectLst>
            <a:outerShdw blurRad="165100" dist="1016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9731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1"/>
          <p:cNvSpPr>
            <a:spLocks noChangeArrowheads="1"/>
          </p:cNvSpPr>
          <p:nvPr/>
        </p:nvSpPr>
        <p:spPr bwMode="auto">
          <a:xfrm>
            <a:off x="4171950" y="29083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4171950" y="29083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  <p:sp>
        <p:nvSpPr>
          <p:cNvPr id="14" name="Rectangle 3"/>
          <p:cNvSpPr>
            <a:spLocks noChangeArrowheads="1"/>
          </p:cNvSpPr>
          <p:nvPr/>
        </p:nvSpPr>
        <p:spPr bwMode="auto">
          <a:xfrm>
            <a:off x="4171950" y="29083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xmlns="" id="{775B7818-1651-4C87-923D-7102E73B4FA8}"/>
              </a:ext>
            </a:extLst>
          </p:cNvPr>
          <p:cNvGrpSpPr/>
          <p:nvPr/>
        </p:nvGrpSpPr>
        <p:grpSpPr>
          <a:xfrm>
            <a:off x="431371" y="0"/>
            <a:ext cx="2131947" cy="1064029"/>
            <a:chOff x="323528" y="0"/>
            <a:chExt cx="1756575" cy="536266"/>
          </a:xfrm>
        </p:grpSpPr>
        <p:sp>
          <p:nvSpPr>
            <p:cNvPr id="13" name="TextBox 86"/>
            <p:cNvSpPr txBox="1"/>
            <p:nvPr/>
          </p:nvSpPr>
          <p:spPr>
            <a:xfrm>
              <a:off x="636222" y="167305"/>
              <a:ext cx="1443881" cy="2637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2800" b="1" dirty="0" smtClean="0">
                  <a:latin typeface="微软雅黑" pitchFamily="34" charset="-122"/>
                  <a:ea typeface="微软雅黑" pitchFamily="34" charset="-122"/>
                  <a:cs typeface="+mn-ea"/>
                  <a:sym typeface="+mn-lt"/>
                </a:rPr>
                <a:t>截图展示</a:t>
              </a:r>
              <a:endParaRPr lang="en-US" altLang="zh-CN" sz="2800" b="1" dirty="0">
                <a:latin typeface="微软雅黑" pitchFamily="34" charset="-122"/>
                <a:ea typeface="微软雅黑" pitchFamily="34" charset="-122"/>
                <a:cs typeface="+mn-ea"/>
                <a:sym typeface="+mn-lt"/>
              </a:endParaRP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xmlns="" id="{91B15B32-D5A7-4EB2-902A-4703504BB2EE}"/>
                </a:ext>
              </a:extLst>
            </p:cNvPr>
            <p:cNvSpPr/>
            <p:nvPr/>
          </p:nvSpPr>
          <p:spPr>
            <a:xfrm>
              <a:off x="323528" y="0"/>
              <a:ext cx="216024" cy="536266"/>
            </a:xfrm>
            <a:prstGeom prst="rect">
              <a:avLst/>
            </a:prstGeom>
            <a:solidFill>
              <a:srgbClr val="1FAB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529" y="1229710"/>
            <a:ext cx="2963421" cy="527093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7888" y="660070"/>
            <a:ext cx="3283683" cy="5840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788496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1"/>
          <p:cNvSpPr>
            <a:spLocks noChangeArrowheads="1"/>
          </p:cNvSpPr>
          <p:nvPr/>
        </p:nvSpPr>
        <p:spPr bwMode="auto">
          <a:xfrm>
            <a:off x="4171950" y="29083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4171950" y="29083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  <p:sp>
        <p:nvSpPr>
          <p:cNvPr id="14" name="Rectangle 3"/>
          <p:cNvSpPr>
            <a:spLocks noChangeArrowheads="1"/>
          </p:cNvSpPr>
          <p:nvPr/>
        </p:nvSpPr>
        <p:spPr bwMode="auto">
          <a:xfrm>
            <a:off x="4171950" y="29083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xmlns="" id="{775B7818-1651-4C87-923D-7102E73B4FA8}"/>
              </a:ext>
            </a:extLst>
          </p:cNvPr>
          <p:cNvGrpSpPr/>
          <p:nvPr/>
        </p:nvGrpSpPr>
        <p:grpSpPr>
          <a:xfrm>
            <a:off x="431371" y="0"/>
            <a:ext cx="2131947" cy="1064029"/>
            <a:chOff x="323528" y="0"/>
            <a:chExt cx="1756575" cy="536266"/>
          </a:xfrm>
        </p:grpSpPr>
        <p:sp>
          <p:nvSpPr>
            <p:cNvPr id="13" name="TextBox 86"/>
            <p:cNvSpPr txBox="1"/>
            <p:nvPr/>
          </p:nvSpPr>
          <p:spPr>
            <a:xfrm>
              <a:off x="636222" y="167305"/>
              <a:ext cx="1443881" cy="2637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2800" b="1" dirty="0" smtClean="0">
                  <a:latin typeface="微软雅黑" pitchFamily="34" charset="-122"/>
                  <a:ea typeface="微软雅黑" pitchFamily="34" charset="-122"/>
                  <a:cs typeface="+mn-ea"/>
                  <a:sym typeface="+mn-lt"/>
                </a:rPr>
                <a:t>截图展示</a:t>
              </a:r>
              <a:endParaRPr lang="en-US" altLang="zh-CN" sz="2800" b="1" dirty="0">
                <a:latin typeface="微软雅黑" pitchFamily="34" charset="-122"/>
                <a:ea typeface="微软雅黑" pitchFamily="34" charset="-122"/>
                <a:cs typeface="+mn-ea"/>
                <a:sym typeface="+mn-lt"/>
              </a:endParaRP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xmlns="" id="{91B15B32-D5A7-4EB2-902A-4703504BB2EE}"/>
                </a:ext>
              </a:extLst>
            </p:cNvPr>
            <p:cNvSpPr/>
            <p:nvPr/>
          </p:nvSpPr>
          <p:spPr>
            <a:xfrm>
              <a:off x="323528" y="0"/>
              <a:ext cx="216024" cy="536266"/>
            </a:xfrm>
            <a:prstGeom prst="rect">
              <a:avLst/>
            </a:prstGeom>
            <a:solidFill>
              <a:srgbClr val="1FAB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3105" y="593567"/>
            <a:ext cx="3152512" cy="5607269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9766" y="696166"/>
            <a:ext cx="3257480" cy="5793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342316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1"/>
          <p:cNvSpPr>
            <a:spLocks noChangeArrowheads="1"/>
          </p:cNvSpPr>
          <p:nvPr/>
        </p:nvSpPr>
        <p:spPr bwMode="auto">
          <a:xfrm>
            <a:off x="4171950" y="29083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4171950" y="29083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  <p:sp>
        <p:nvSpPr>
          <p:cNvPr id="14" name="Rectangle 3"/>
          <p:cNvSpPr>
            <a:spLocks noChangeArrowheads="1"/>
          </p:cNvSpPr>
          <p:nvPr/>
        </p:nvSpPr>
        <p:spPr bwMode="auto">
          <a:xfrm>
            <a:off x="4171950" y="29083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xmlns="" id="{775B7818-1651-4C87-923D-7102E73B4FA8}"/>
              </a:ext>
            </a:extLst>
          </p:cNvPr>
          <p:cNvGrpSpPr/>
          <p:nvPr/>
        </p:nvGrpSpPr>
        <p:grpSpPr>
          <a:xfrm>
            <a:off x="431371" y="0"/>
            <a:ext cx="2131947" cy="1064029"/>
            <a:chOff x="323528" y="0"/>
            <a:chExt cx="1756575" cy="536266"/>
          </a:xfrm>
        </p:grpSpPr>
        <p:sp>
          <p:nvSpPr>
            <p:cNvPr id="13" name="TextBox 86"/>
            <p:cNvSpPr txBox="1"/>
            <p:nvPr/>
          </p:nvSpPr>
          <p:spPr>
            <a:xfrm>
              <a:off x="636222" y="167305"/>
              <a:ext cx="1443881" cy="2637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2800" b="1" dirty="0" smtClean="0">
                  <a:latin typeface="微软雅黑" pitchFamily="34" charset="-122"/>
                  <a:ea typeface="微软雅黑" pitchFamily="34" charset="-122"/>
                  <a:cs typeface="+mn-ea"/>
                  <a:sym typeface="+mn-lt"/>
                </a:rPr>
                <a:t>截图展示</a:t>
              </a:r>
              <a:endParaRPr lang="en-US" altLang="zh-CN" sz="2800" b="1" dirty="0">
                <a:latin typeface="微软雅黑" pitchFamily="34" charset="-122"/>
                <a:ea typeface="微软雅黑" pitchFamily="34" charset="-122"/>
                <a:cs typeface="+mn-ea"/>
                <a:sym typeface="+mn-lt"/>
              </a:endParaRP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xmlns="" id="{91B15B32-D5A7-4EB2-902A-4703504BB2EE}"/>
                </a:ext>
              </a:extLst>
            </p:cNvPr>
            <p:cNvSpPr/>
            <p:nvPr/>
          </p:nvSpPr>
          <p:spPr>
            <a:xfrm>
              <a:off x="323528" y="0"/>
              <a:ext cx="216024" cy="536266"/>
            </a:xfrm>
            <a:prstGeom prst="rect">
              <a:avLst/>
            </a:prstGeom>
            <a:solidFill>
              <a:srgbClr val="1FAB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3532" y="977460"/>
            <a:ext cx="3057966" cy="543910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0332" y="945931"/>
            <a:ext cx="3115516" cy="5541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342316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1"/>
          <p:cNvSpPr>
            <a:spLocks noChangeArrowheads="1"/>
          </p:cNvSpPr>
          <p:nvPr/>
        </p:nvSpPr>
        <p:spPr bwMode="auto">
          <a:xfrm>
            <a:off x="4171950" y="29083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4171950" y="29083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  <p:sp>
        <p:nvSpPr>
          <p:cNvPr id="14" name="Rectangle 3"/>
          <p:cNvSpPr>
            <a:spLocks noChangeArrowheads="1"/>
          </p:cNvSpPr>
          <p:nvPr/>
        </p:nvSpPr>
        <p:spPr bwMode="auto">
          <a:xfrm>
            <a:off x="4171950" y="29083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xmlns="" id="{775B7818-1651-4C87-923D-7102E73B4FA8}"/>
              </a:ext>
            </a:extLst>
          </p:cNvPr>
          <p:cNvGrpSpPr/>
          <p:nvPr/>
        </p:nvGrpSpPr>
        <p:grpSpPr>
          <a:xfrm>
            <a:off x="431371" y="0"/>
            <a:ext cx="2131947" cy="1064029"/>
            <a:chOff x="323528" y="0"/>
            <a:chExt cx="1756575" cy="536266"/>
          </a:xfrm>
        </p:grpSpPr>
        <p:sp>
          <p:nvSpPr>
            <p:cNvPr id="13" name="TextBox 86"/>
            <p:cNvSpPr txBox="1"/>
            <p:nvPr/>
          </p:nvSpPr>
          <p:spPr>
            <a:xfrm>
              <a:off x="636222" y="167305"/>
              <a:ext cx="1443881" cy="2637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2800" b="1" dirty="0" smtClean="0">
                  <a:latin typeface="微软雅黑" pitchFamily="34" charset="-122"/>
                  <a:ea typeface="微软雅黑" pitchFamily="34" charset="-122"/>
                  <a:cs typeface="+mn-ea"/>
                  <a:sym typeface="+mn-lt"/>
                </a:rPr>
                <a:t>截图展示</a:t>
              </a:r>
              <a:endParaRPr lang="en-US" altLang="zh-CN" sz="2800" b="1" dirty="0">
                <a:latin typeface="微软雅黑" pitchFamily="34" charset="-122"/>
                <a:ea typeface="微软雅黑" pitchFamily="34" charset="-122"/>
                <a:cs typeface="+mn-ea"/>
                <a:sym typeface="+mn-lt"/>
              </a:endParaRP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xmlns="" id="{91B15B32-D5A7-4EB2-902A-4703504BB2EE}"/>
                </a:ext>
              </a:extLst>
            </p:cNvPr>
            <p:cNvSpPr/>
            <p:nvPr/>
          </p:nvSpPr>
          <p:spPr>
            <a:xfrm>
              <a:off x="323528" y="0"/>
              <a:ext cx="216024" cy="536266"/>
            </a:xfrm>
            <a:prstGeom prst="rect">
              <a:avLst/>
            </a:prstGeom>
            <a:solidFill>
              <a:srgbClr val="1FAB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8082" y="855178"/>
            <a:ext cx="10058400" cy="565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342316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1"/>
          <p:cNvSpPr>
            <a:spLocks noChangeArrowheads="1"/>
          </p:cNvSpPr>
          <p:nvPr/>
        </p:nvSpPr>
        <p:spPr bwMode="auto">
          <a:xfrm>
            <a:off x="4171950" y="29083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4171950" y="29083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  <p:sp>
        <p:nvSpPr>
          <p:cNvPr id="14" name="Rectangle 3"/>
          <p:cNvSpPr>
            <a:spLocks noChangeArrowheads="1"/>
          </p:cNvSpPr>
          <p:nvPr/>
        </p:nvSpPr>
        <p:spPr bwMode="auto">
          <a:xfrm>
            <a:off x="4171950" y="29083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xmlns="" id="{775B7818-1651-4C87-923D-7102E73B4FA8}"/>
              </a:ext>
            </a:extLst>
          </p:cNvPr>
          <p:cNvGrpSpPr/>
          <p:nvPr/>
        </p:nvGrpSpPr>
        <p:grpSpPr>
          <a:xfrm>
            <a:off x="431371" y="0"/>
            <a:ext cx="2116957" cy="1064029"/>
            <a:chOff x="323528" y="0"/>
            <a:chExt cx="1744224" cy="536266"/>
          </a:xfrm>
        </p:grpSpPr>
        <p:sp>
          <p:nvSpPr>
            <p:cNvPr id="16" name="TextBox 86"/>
            <p:cNvSpPr txBox="1"/>
            <p:nvPr/>
          </p:nvSpPr>
          <p:spPr>
            <a:xfrm>
              <a:off x="636222" y="167305"/>
              <a:ext cx="1431530" cy="2637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2800" b="1" dirty="0" smtClean="0">
                  <a:latin typeface="微软雅黑" pitchFamily="34" charset="-122"/>
                  <a:ea typeface="微软雅黑" pitchFamily="34" charset="-122"/>
                  <a:cs typeface="+mn-ea"/>
                  <a:sym typeface="+mn-lt"/>
                </a:rPr>
                <a:t>代码展示</a:t>
              </a:r>
              <a:endParaRPr lang="en-US" altLang="zh-CN" sz="2800" b="1" dirty="0">
                <a:latin typeface="微软雅黑" pitchFamily="34" charset="-122"/>
                <a:ea typeface="微软雅黑" pitchFamily="34" charset="-122"/>
                <a:cs typeface="+mn-ea"/>
                <a:sym typeface="+mn-lt"/>
              </a:endParaRP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xmlns="" id="{91B15B32-D5A7-4EB2-902A-4703504BB2EE}"/>
                </a:ext>
              </a:extLst>
            </p:cNvPr>
            <p:cNvSpPr/>
            <p:nvPr/>
          </p:nvSpPr>
          <p:spPr>
            <a:xfrm>
              <a:off x="323528" y="0"/>
              <a:ext cx="216024" cy="536266"/>
            </a:xfrm>
            <a:prstGeom prst="rect">
              <a:avLst/>
            </a:prstGeom>
            <a:solidFill>
              <a:srgbClr val="1FAB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</p:grp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8896" y="855178"/>
            <a:ext cx="10238436" cy="57591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240000" cy="857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33211419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圆角矩形 18"/>
          <p:cNvSpPr/>
          <p:nvPr/>
        </p:nvSpPr>
        <p:spPr>
          <a:xfrm rot="2700000">
            <a:off x="4637648" y="-1615772"/>
            <a:ext cx="2916704" cy="2916704"/>
          </a:xfrm>
          <a:prstGeom prst="roundRect">
            <a:avLst/>
          </a:prstGeom>
          <a:gradFill>
            <a:gsLst>
              <a:gs pos="0">
                <a:srgbClr val="FFFFFF"/>
              </a:gs>
              <a:gs pos="100000">
                <a:schemeClr val="bg1">
                  <a:lumMod val="95000"/>
                </a:schemeClr>
              </a:gs>
            </a:gsLst>
            <a:lin ang="15000000" scaled="0"/>
          </a:gradFill>
          <a:ln w="25400"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</a:ln>
          <a:effectLst>
            <a:outerShdw blurRad="63500" sx="103000" sy="103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0" name="圆角矩形 19"/>
          <p:cNvSpPr/>
          <p:nvPr/>
        </p:nvSpPr>
        <p:spPr>
          <a:xfrm rot="2700000">
            <a:off x="4791422" y="-1461998"/>
            <a:ext cx="2609154" cy="2609154"/>
          </a:xfrm>
          <a:prstGeom prst="roundRect">
            <a:avLst/>
          </a:prstGeom>
          <a:gradFill>
            <a:gsLst>
              <a:gs pos="100000">
                <a:srgbClr val="18478F"/>
              </a:gs>
              <a:gs pos="0">
                <a:srgbClr val="238DED"/>
              </a:gs>
            </a:gsLst>
            <a:lin ang="5400000" scaled="1"/>
          </a:gradFill>
          <a:ln w="3175">
            <a:noFill/>
            <a:prstDash val="solid"/>
          </a:ln>
          <a:effectLst>
            <a:outerShdw blurRad="63500" sx="103000" sy="103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1" name="矩形 20" descr="e7d195523061f1c0205959036996ad55c215b892a7aac5c0B9ADEF7896FB48F2EF97163A2DE1401E1875DEDC438B7864AD24CA23553DBBBD975DAF4CAD4A2592689FFB6CEE59FFA55B2702D0E5EE29CDDE744B5A58D848E290B0F3363EEEFF85AEACDB2C4783B3CFD20D9E72AC2F528B09A88B84C6E73CDEC5D6CB26D43C2398027A14BE9DBFE415"/>
          <p:cNvSpPr/>
          <p:nvPr/>
        </p:nvSpPr>
        <p:spPr>
          <a:xfrm>
            <a:off x="4349388" y="165970"/>
            <a:ext cx="3476596" cy="64633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3600" dirty="0">
                <a:solidFill>
                  <a:schemeClr val="bg1"/>
                </a:solidFill>
                <a:latin typeface="等线" pitchFamily="2" charset="-122"/>
                <a:ea typeface="等线" pitchFamily="2" charset="-122"/>
                <a:cs typeface="Open Sans" panose="020B0606030504020204" pitchFamily="34" charset="0"/>
              </a:rPr>
              <a:t>目录</a:t>
            </a:r>
            <a:endParaRPr lang="en-US" altLang="zh-CN" sz="3600" dirty="0">
              <a:solidFill>
                <a:schemeClr val="bg1"/>
              </a:solidFill>
              <a:latin typeface="等线" pitchFamily="2" charset="-122"/>
              <a:ea typeface="等线" pitchFamily="2" charset="-122"/>
              <a:cs typeface="Open Sans" panose="020B0606030504020204" pitchFamily="34" charset="0"/>
            </a:endParaRPr>
          </a:p>
        </p:txBody>
      </p:sp>
      <p:sp>
        <p:nvSpPr>
          <p:cNvPr id="29" name="矩形 28" descr="e7d195523061f1c0205959036996ad55c215b892a7aac5c0B9ADEF7896FB48F2EF97163A2DE1401E1875DEDC438B7864AD24CA23553DBBBD975DAF4CAD4A2592689FFB6CEE59FFA55B2702D0E5EE29CDDE744B5A58D848E290B0F3363EEEFF85AEACDB2C4783B3CFD20D9E72AC2F528B09A88B84C6E73CDEC5D6CB26D43C2398027A14BE9DBFE415"/>
          <p:cNvSpPr/>
          <p:nvPr/>
        </p:nvSpPr>
        <p:spPr>
          <a:xfrm>
            <a:off x="4357703" y="750775"/>
            <a:ext cx="3476592" cy="369332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CONTENTS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1536472" y="4061158"/>
            <a:ext cx="2299168" cy="1631738"/>
            <a:chOff x="853722" y="3510427"/>
            <a:chExt cx="2299168" cy="1631738"/>
          </a:xfrm>
        </p:grpSpPr>
        <p:sp>
          <p:nvSpPr>
            <p:cNvPr id="30" name="椭圆 29"/>
            <p:cNvSpPr/>
            <p:nvPr/>
          </p:nvSpPr>
          <p:spPr>
            <a:xfrm>
              <a:off x="1568477" y="3510427"/>
              <a:ext cx="869659" cy="869659"/>
            </a:xfrm>
            <a:prstGeom prst="ellipse">
              <a:avLst/>
            </a:prstGeom>
            <a:gradFill>
              <a:gsLst>
                <a:gs pos="0">
                  <a:srgbClr val="238DED"/>
                </a:gs>
                <a:gs pos="100000">
                  <a:srgbClr val="18478F"/>
                </a:gs>
              </a:gsLst>
              <a:lin ang="8400000" scaled="0"/>
            </a:gradFill>
            <a:ln>
              <a:noFill/>
            </a:ln>
            <a:effectLst>
              <a:outerShdw blurRad="177800" dist="101600" dir="72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1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01</a:t>
              </a:r>
              <a:endParaRPr lang="zh-CN" altLang="en-US" sz="3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  <p:sp>
          <p:nvSpPr>
            <p:cNvPr id="31" name="矩形 30" descr="e7d195523061f1c0205959036996ad55c215b892a7aac5c0B9ADEF7896FB48F2EF97163A2DE1401E1875DEDC438B7864AD24CA23553DBBBD975DAF4CAD4A2592689FFB6CEE59FFA55B2702D0E5EE29CDDE744B5A58D848E290B0F3363EEEFF85AEACDB2C4783B3CFD20D9E72AC2F528B09A88B84C6E73CDEC5D6CB26D43C2398027A14BE9DBFE415"/>
            <p:cNvSpPr/>
            <p:nvPr/>
          </p:nvSpPr>
          <p:spPr>
            <a:xfrm>
              <a:off x="853722" y="4618945"/>
              <a:ext cx="2299168" cy="523220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8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" panose="020B0606030504020204" pitchFamily="34" charset="0"/>
                </a:rPr>
                <a:t>引言</a:t>
              </a:r>
              <a:endPara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endParaRPr>
            </a:p>
          </p:txBody>
        </p:sp>
      </p:grpSp>
      <p:grpSp>
        <p:nvGrpSpPr>
          <p:cNvPr id="3" name="组合 32"/>
          <p:cNvGrpSpPr/>
          <p:nvPr/>
        </p:nvGrpSpPr>
        <p:grpSpPr>
          <a:xfrm>
            <a:off x="3148592" y="1982770"/>
            <a:ext cx="2299168" cy="1631738"/>
            <a:chOff x="853722" y="3510427"/>
            <a:chExt cx="2299168" cy="1631738"/>
          </a:xfrm>
        </p:grpSpPr>
        <p:sp>
          <p:nvSpPr>
            <p:cNvPr id="38" name="椭圆 37"/>
            <p:cNvSpPr/>
            <p:nvPr/>
          </p:nvSpPr>
          <p:spPr>
            <a:xfrm>
              <a:off x="1568477" y="3510427"/>
              <a:ext cx="869659" cy="869659"/>
            </a:xfrm>
            <a:prstGeom prst="ellipse">
              <a:avLst/>
            </a:prstGeom>
            <a:gradFill>
              <a:gsLst>
                <a:gs pos="0">
                  <a:srgbClr val="238DED"/>
                </a:gs>
                <a:gs pos="100000">
                  <a:srgbClr val="18478F"/>
                </a:gs>
              </a:gsLst>
              <a:lin ang="8400000" scaled="0"/>
            </a:gradFill>
            <a:ln>
              <a:noFill/>
            </a:ln>
            <a:effectLst>
              <a:outerShdw blurRad="177800" dist="101600" dir="72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1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02</a:t>
              </a:r>
              <a:endParaRPr lang="zh-CN" altLang="en-US" sz="3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  <p:sp>
          <p:nvSpPr>
            <p:cNvPr id="39" name="矩形 38" descr="e7d195523061f1c0205959036996ad55c215b892a7aac5c0B9ADEF7896FB48F2EF97163A2DE1401E1875DEDC438B7864AD24CA23553DBBBD975DAF4CAD4A2592689FFB6CEE59FFA55B2702D0E5EE29CDDE744B5A58D848E290B0F3363EEEFF85AEACDB2C4783B3CFD20D9E72AC2F528B09A88B84C6E73CDEC5D6CB26D43C2398027A14BE9DBFE415"/>
            <p:cNvSpPr/>
            <p:nvPr/>
          </p:nvSpPr>
          <p:spPr>
            <a:xfrm>
              <a:off x="853722" y="4618945"/>
              <a:ext cx="2299168" cy="523220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8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" panose="020B0606030504020204" pitchFamily="34" charset="0"/>
                </a:rPr>
                <a:t>设计</a:t>
              </a:r>
              <a:endPara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endParaRPr>
            </a:p>
          </p:txBody>
        </p:sp>
      </p:grpSp>
      <p:grpSp>
        <p:nvGrpSpPr>
          <p:cNvPr id="4" name="组合 40"/>
          <p:cNvGrpSpPr/>
          <p:nvPr/>
        </p:nvGrpSpPr>
        <p:grpSpPr>
          <a:xfrm>
            <a:off x="4631960" y="4060404"/>
            <a:ext cx="2938071" cy="1631738"/>
            <a:chOff x="564567" y="3510427"/>
            <a:chExt cx="2938071" cy="1631738"/>
          </a:xfrm>
        </p:grpSpPr>
        <p:sp>
          <p:nvSpPr>
            <p:cNvPr id="42" name="椭圆 41"/>
            <p:cNvSpPr/>
            <p:nvPr/>
          </p:nvSpPr>
          <p:spPr>
            <a:xfrm>
              <a:off x="1568477" y="3510427"/>
              <a:ext cx="869659" cy="869659"/>
            </a:xfrm>
            <a:prstGeom prst="ellipse">
              <a:avLst/>
            </a:prstGeom>
            <a:gradFill>
              <a:gsLst>
                <a:gs pos="0">
                  <a:srgbClr val="238DED"/>
                </a:gs>
                <a:gs pos="100000">
                  <a:srgbClr val="18478F"/>
                </a:gs>
              </a:gsLst>
              <a:lin ang="8400000" scaled="0"/>
            </a:gradFill>
            <a:ln>
              <a:noFill/>
            </a:ln>
            <a:effectLst>
              <a:outerShdw blurRad="177800" dist="101600" dir="72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1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03</a:t>
              </a:r>
              <a:endParaRPr lang="zh-CN" altLang="en-US" sz="3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  <p:sp>
          <p:nvSpPr>
            <p:cNvPr id="43" name="矩形 42" descr="e7d195523061f1c0205959036996ad55c215b892a7aac5c0B9ADEF7896FB48F2EF97163A2DE1401E1875DEDC438B7864AD24CA23553DBBBD975DAF4CAD4A2592689FFB6CEE59FFA55B2702D0E5EE29CDDE744B5A58D848E290B0F3363EEEFF85AEACDB2C4783B3CFD20D9E72AC2F528B09A88B84C6E73CDEC5D6CB26D43C2398027A14BE9DBFE415"/>
            <p:cNvSpPr/>
            <p:nvPr/>
          </p:nvSpPr>
          <p:spPr>
            <a:xfrm>
              <a:off x="564567" y="4618945"/>
              <a:ext cx="2938071" cy="523220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8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" panose="020B0606030504020204" pitchFamily="34" charset="0"/>
                </a:rPr>
                <a:t>系统体系结构</a:t>
              </a:r>
              <a:endPara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endParaRPr>
            </a:p>
          </p:txBody>
        </p:sp>
      </p:grpSp>
      <p:grpSp>
        <p:nvGrpSpPr>
          <p:cNvPr id="6" name="组合 24"/>
          <p:cNvGrpSpPr/>
          <p:nvPr/>
        </p:nvGrpSpPr>
        <p:grpSpPr>
          <a:xfrm>
            <a:off x="8454323" y="4060503"/>
            <a:ext cx="2299168" cy="1631738"/>
            <a:chOff x="853722" y="3510427"/>
            <a:chExt cx="2299168" cy="1631738"/>
          </a:xfrm>
        </p:grpSpPr>
        <p:sp>
          <p:nvSpPr>
            <p:cNvPr id="26" name="椭圆 25"/>
            <p:cNvSpPr/>
            <p:nvPr/>
          </p:nvSpPr>
          <p:spPr>
            <a:xfrm>
              <a:off x="1568477" y="3510427"/>
              <a:ext cx="869659" cy="869659"/>
            </a:xfrm>
            <a:prstGeom prst="ellipse">
              <a:avLst/>
            </a:prstGeom>
            <a:gradFill>
              <a:gsLst>
                <a:gs pos="0">
                  <a:srgbClr val="238DED"/>
                </a:gs>
                <a:gs pos="100000">
                  <a:srgbClr val="18478F"/>
                </a:gs>
              </a:gsLst>
              <a:lin ang="8400000" scaled="0"/>
            </a:gradFill>
            <a:ln>
              <a:noFill/>
            </a:ln>
            <a:effectLst>
              <a:outerShdw blurRad="177800" dist="101600" dir="72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1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05</a:t>
              </a:r>
              <a:endParaRPr lang="zh-CN" altLang="en-US" sz="3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  <p:sp>
          <p:nvSpPr>
            <p:cNvPr id="27" name="矩形 26" descr="e7d195523061f1c0205959036996ad55c215b892a7aac5c0B9ADEF7896FB48F2EF97163A2DE1401E1875DEDC438B7864AD24CA23553DBBBD975DAF4CAD4A2592689FFB6CEE59FFA55B2702D0E5EE29CDDE744B5A58D848E290B0F3363EEEFF85AEACDB2C4783B3CFD20D9E72AC2F528B09A88B84C6E73CDEC5D6CB26D43C2398027A14BE9DBFE415"/>
            <p:cNvSpPr/>
            <p:nvPr/>
          </p:nvSpPr>
          <p:spPr>
            <a:xfrm>
              <a:off x="853722" y="4618945"/>
              <a:ext cx="2299168" cy="523220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8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" panose="020B0606030504020204" pitchFamily="34" charset="0"/>
                </a:rPr>
                <a:t>工作回顾</a:t>
              </a:r>
              <a:endPara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endParaRPr>
            </a:p>
          </p:txBody>
        </p:sp>
      </p:grpSp>
      <p:grpSp>
        <p:nvGrpSpPr>
          <p:cNvPr id="7" name="组合 21"/>
          <p:cNvGrpSpPr/>
          <p:nvPr/>
        </p:nvGrpSpPr>
        <p:grpSpPr>
          <a:xfrm>
            <a:off x="6782013" y="1982885"/>
            <a:ext cx="2299168" cy="1631738"/>
            <a:chOff x="853722" y="3510427"/>
            <a:chExt cx="2299168" cy="1631738"/>
          </a:xfrm>
        </p:grpSpPr>
        <p:sp>
          <p:nvSpPr>
            <p:cNvPr id="23" name="椭圆 22"/>
            <p:cNvSpPr/>
            <p:nvPr/>
          </p:nvSpPr>
          <p:spPr>
            <a:xfrm>
              <a:off x="1568477" y="3510427"/>
              <a:ext cx="869659" cy="869659"/>
            </a:xfrm>
            <a:prstGeom prst="ellipse">
              <a:avLst/>
            </a:prstGeom>
            <a:gradFill>
              <a:gsLst>
                <a:gs pos="0">
                  <a:srgbClr val="238DED"/>
                </a:gs>
                <a:gs pos="100000">
                  <a:srgbClr val="18478F"/>
                </a:gs>
              </a:gsLst>
              <a:lin ang="8400000" scaled="0"/>
            </a:gradFill>
            <a:ln>
              <a:noFill/>
            </a:ln>
            <a:effectLst>
              <a:outerShdw blurRad="177800" dist="101600" dir="72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1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04</a:t>
              </a:r>
              <a:endParaRPr lang="zh-CN" altLang="en-US" sz="3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  <p:sp>
          <p:nvSpPr>
            <p:cNvPr id="24" name="矩形 23" descr="e7d195523061f1c0205959036996ad55c215b892a7aac5c0B9ADEF7896FB48F2EF97163A2DE1401E1875DEDC438B7864AD24CA23553DBBBD975DAF4CAD4A2592689FFB6CEE59FFA55B2702D0E5EE29CDDE744B5A58D848E290B0F3363EEEFF85AEACDB2C4783B3CFD20D9E72AC2F528B09A88B84C6E73CDEC5D6CB26D43C2398027A14BE9DBFE415"/>
            <p:cNvSpPr/>
            <p:nvPr/>
          </p:nvSpPr>
          <p:spPr>
            <a:xfrm>
              <a:off x="853722" y="4618945"/>
              <a:ext cx="2299168" cy="523220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8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" panose="020B0606030504020204" pitchFamily="34" charset="0"/>
                </a:rPr>
                <a:t>成果展示</a:t>
              </a:r>
              <a:endPara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6147201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1"/>
          <p:cNvSpPr>
            <a:spLocks noChangeArrowheads="1"/>
          </p:cNvSpPr>
          <p:nvPr/>
        </p:nvSpPr>
        <p:spPr bwMode="auto">
          <a:xfrm>
            <a:off x="4171950" y="29083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4171950" y="29083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  <p:sp>
        <p:nvSpPr>
          <p:cNvPr id="14" name="Rectangle 3"/>
          <p:cNvSpPr>
            <a:spLocks noChangeArrowheads="1"/>
          </p:cNvSpPr>
          <p:nvPr/>
        </p:nvSpPr>
        <p:spPr bwMode="auto">
          <a:xfrm>
            <a:off x="4171950" y="29083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xmlns="" id="{775B7818-1651-4C87-923D-7102E73B4FA8}"/>
              </a:ext>
            </a:extLst>
          </p:cNvPr>
          <p:cNvGrpSpPr/>
          <p:nvPr/>
        </p:nvGrpSpPr>
        <p:grpSpPr>
          <a:xfrm>
            <a:off x="431371" y="0"/>
            <a:ext cx="2116957" cy="1064029"/>
            <a:chOff x="323528" y="0"/>
            <a:chExt cx="1744224" cy="536266"/>
          </a:xfrm>
        </p:grpSpPr>
        <p:sp>
          <p:nvSpPr>
            <p:cNvPr id="16" name="TextBox 86"/>
            <p:cNvSpPr txBox="1"/>
            <p:nvPr/>
          </p:nvSpPr>
          <p:spPr>
            <a:xfrm>
              <a:off x="636222" y="167305"/>
              <a:ext cx="1431530" cy="2637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2800" b="1" dirty="0" smtClean="0">
                  <a:latin typeface="微软雅黑" pitchFamily="34" charset="-122"/>
                  <a:ea typeface="微软雅黑" pitchFamily="34" charset="-122"/>
                  <a:cs typeface="+mn-ea"/>
                  <a:sym typeface="+mn-lt"/>
                </a:rPr>
                <a:t>代码展示</a:t>
              </a:r>
              <a:endParaRPr lang="en-US" altLang="zh-CN" sz="2800" b="1" dirty="0">
                <a:latin typeface="微软雅黑" pitchFamily="34" charset="-122"/>
                <a:ea typeface="微软雅黑" pitchFamily="34" charset="-122"/>
                <a:cs typeface="+mn-ea"/>
                <a:sym typeface="+mn-lt"/>
              </a:endParaRP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xmlns="" id="{91B15B32-D5A7-4EB2-902A-4703504BB2EE}"/>
                </a:ext>
              </a:extLst>
            </p:cNvPr>
            <p:cNvSpPr/>
            <p:nvPr/>
          </p:nvSpPr>
          <p:spPr>
            <a:xfrm>
              <a:off x="323528" y="0"/>
              <a:ext cx="216024" cy="536266"/>
            </a:xfrm>
            <a:prstGeom prst="rect">
              <a:avLst/>
            </a:prstGeom>
            <a:solidFill>
              <a:srgbClr val="1FAB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</p:grp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8896" y="855178"/>
            <a:ext cx="10238436" cy="57591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32856872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1"/>
          <p:cNvSpPr>
            <a:spLocks noChangeArrowheads="1"/>
          </p:cNvSpPr>
          <p:nvPr/>
        </p:nvSpPr>
        <p:spPr bwMode="auto">
          <a:xfrm>
            <a:off x="4171950" y="29083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4171950" y="29083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  <p:sp>
        <p:nvSpPr>
          <p:cNvPr id="14" name="Rectangle 3"/>
          <p:cNvSpPr>
            <a:spLocks noChangeArrowheads="1"/>
          </p:cNvSpPr>
          <p:nvPr/>
        </p:nvSpPr>
        <p:spPr bwMode="auto">
          <a:xfrm>
            <a:off x="4171950" y="29083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xmlns="" id="{775B7818-1651-4C87-923D-7102E73B4FA8}"/>
              </a:ext>
            </a:extLst>
          </p:cNvPr>
          <p:cNvGrpSpPr/>
          <p:nvPr/>
        </p:nvGrpSpPr>
        <p:grpSpPr>
          <a:xfrm>
            <a:off x="431371" y="0"/>
            <a:ext cx="2131946" cy="1064029"/>
            <a:chOff x="323528" y="0"/>
            <a:chExt cx="1756574" cy="536266"/>
          </a:xfrm>
        </p:grpSpPr>
        <p:sp>
          <p:nvSpPr>
            <p:cNvPr id="13" name="TextBox 86"/>
            <p:cNvSpPr txBox="1"/>
            <p:nvPr/>
          </p:nvSpPr>
          <p:spPr>
            <a:xfrm>
              <a:off x="636222" y="167305"/>
              <a:ext cx="1443880" cy="2637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2800" b="1" dirty="0" smtClean="0">
                  <a:latin typeface="微软雅黑" pitchFamily="34" charset="-122"/>
                  <a:ea typeface="微软雅黑" pitchFamily="34" charset="-122"/>
                  <a:cs typeface="+mn-ea"/>
                  <a:sym typeface="+mn-lt"/>
                </a:rPr>
                <a:t>用户体验</a:t>
              </a:r>
              <a:endParaRPr lang="en-US" altLang="zh-CN" sz="2800" b="1" dirty="0">
                <a:latin typeface="微软雅黑" pitchFamily="34" charset="-122"/>
                <a:ea typeface="微软雅黑" pitchFamily="34" charset="-122"/>
                <a:cs typeface="+mn-ea"/>
                <a:sym typeface="+mn-lt"/>
              </a:endParaRPr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xmlns="" id="{91B15B32-D5A7-4EB2-902A-4703504BB2EE}"/>
                </a:ext>
              </a:extLst>
            </p:cNvPr>
            <p:cNvSpPr/>
            <p:nvPr/>
          </p:nvSpPr>
          <p:spPr>
            <a:xfrm>
              <a:off x="323528" y="0"/>
              <a:ext cx="216024" cy="536266"/>
            </a:xfrm>
            <a:prstGeom prst="rect">
              <a:avLst/>
            </a:prstGeom>
            <a:solidFill>
              <a:srgbClr val="1FAB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</p:grp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5523" y="1064029"/>
            <a:ext cx="9418505" cy="52979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95079942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椭圆 4"/>
          <p:cNvSpPr/>
          <p:nvPr/>
        </p:nvSpPr>
        <p:spPr>
          <a:xfrm>
            <a:off x="2276771" y="2221458"/>
            <a:ext cx="2625430" cy="2625428"/>
          </a:xfrm>
          <a:prstGeom prst="ellipse">
            <a:avLst/>
          </a:prstGeom>
          <a:noFill/>
          <a:ln w="28575">
            <a:solidFill>
              <a:srgbClr val="1847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2581581" y="2621254"/>
            <a:ext cx="2052942" cy="1840098"/>
            <a:chOff x="4950565" y="2141272"/>
            <a:chExt cx="3094826" cy="2773962"/>
          </a:xfrm>
        </p:grpSpPr>
        <p:sp>
          <p:nvSpPr>
            <p:cNvPr id="44" name="椭圆 43"/>
            <p:cNvSpPr/>
            <p:nvPr/>
          </p:nvSpPr>
          <p:spPr>
            <a:xfrm>
              <a:off x="4950565" y="2141272"/>
              <a:ext cx="151884" cy="151884"/>
            </a:xfrm>
            <a:prstGeom prst="ellipse">
              <a:avLst/>
            </a:prstGeom>
            <a:solidFill>
              <a:srgbClr val="1847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5" name="椭圆 44"/>
            <p:cNvSpPr/>
            <p:nvPr/>
          </p:nvSpPr>
          <p:spPr>
            <a:xfrm>
              <a:off x="7893507" y="4763350"/>
              <a:ext cx="151884" cy="151884"/>
            </a:xfrm>
            <a:prstGeom prst="ellipse">
              <a:avLst/>
            </a:prstGeom>
            <a:solidFill>
              <a:srgbClr val="1847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2582460" y="2625347"/>
            <a:ext cx="2045906" cy="1856228"/>
            <a:chOff x="4953229" y="2141272"/>
            <a:chExt cx="3084220" cy="2798278"/>
          </a:xfrm>
        </p:grpSpPr>
        <p:sp>
          <p:nvSpPr>
            <p:cNvPr id="46" name="椭圆 45"/>
            <p:cNvSpPr/>
            <p:nvPr/>
          </p:nvSpPr>
          <p:spPr>
            <a:xfrm>
              <a:off x="4953229" y="4787666"/>
              <a:ext cx="151884" cy="151884"/>
            </a:xfrm>
            <a:prstGeom prst="ellipse">
              <a:avLst/>
            </a:prstGeom>
            <a:solidFill>
              <a:srgbClr val="1847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7" name="椭圆 46"/>
            <p:cNvSpPr/>
            <p:nvPr/>
          </p:nvSpPr>
          <p:spPr>
            <a:xfrm>
              <a:off x="7885565" y="2141272"/>
              <a:ext cx="151884" cy="151884"/>
            </a:xfrm>
            <a:prstGeom prst="ellipse">
              <a:avLst/>
            </a:prstGeom>
            <a:solidFill>
              <a:srgbClr val="1847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0" name="矩形 19"/>
          <p:cNvSpPr/>
          <p:nvPr/>
        </p:nvSpPr>
        <p:spPr>
          <a:xfrm>
            <a:off x="5209834" y="3141763"/>
            <a:ext cx="3210955" cy="64633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3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工作回顾</a:t>
            </a:r>
            <a:endParaRPr lang="en-US" altLang="zh-CN" sz="36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anose="020B0606030504020204" pitchFamily="34" charset="0"/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2616618" y="2570728"/>
            <a:ext cx="1946033" cy="1946033"/>
          </a:xfrm>
          <a:prstGeom prst="ellipse">
            <a:avLst/>
          </a:prstGeom>
          <a:gradFill>
            <a:gsLst>
              <a:gs pos="0">
                <a:srgbClr val="238DED"/>
              </a:gs>
              <a:gs pos="100000">
                <a:srgbClr val="18478F"/>
              </a:gs>
            </a:gsLst>
            <a:lin ang="8400000" scaled="0"/>
          </a:gradFill>
          <a:ln>
            <a:noFill/>
          </a:ln>
          <a:effectLst>
            <a:outerShdw blurRad="177800" dist="101600" dir="72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5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05</a:t>
            </a:r>
            <a:endParaRPr lang="zh-CN" altLang="en-US" sz="5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11268220" y="-923780"/>
            <a:ext cx="1847559" cy="1847559"/>
          </a:xfrm>
          <a:prstGeom prst="ellipse">
            <a:avLst/>
          </a:prstGeom>
          <a:gradFill>
            <a:gsLst>
              <a:gs pos="0">
                <a:srgbClr val="238DED"/>
              </a:gs>
              <a:gs pos="100000">
                <a:srgbClr val="18478F"/>
              </a:gs>
            </a:gsLst>
            <a:lin ang="8400000" scaled="0"/>
          </a:gradFill>
          <a:ln>
            <a:noFill/>
          </a:ln>
          <a:effectLst>
            <a:outerShdw blurRad="177800" dist="101600" dir="72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10492598" y="351423"/>
            <a:ext cx="572356" cy="572356"/>
          </a:xfrm>
          <a:prstGeom prst="ellipse">
            <a:avLst/>
          </a:prstGeom>
          <a:gradFill>
            <a:gsLst>
              <a:gs pos="0">
                <a:schemeClr val="bg1"/>
              </a:gs>
              <a:gs pos="100000">
                <a:srgbClr val="D4D2D3"/>
              </a:gs>
            </a:gsLst>
            <a:lin ang="8400000" scaled="0"/>
          </a:gradFill>
          <a:ln>
            <a:noFill/>
          </a:ln>
          <a:effectLst>
            <a:outerShdw blurRad="165100" dist="1016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11179254" y="2141272"/>
            <a:ext cx="302456" cy="302456"/>
          </a:xfrm>
          <a:prstGeom prst="ellipse">
            <a:avLst/>
          </a:prstGeom>
          <a:gradFill>
            <a:gsLst>
              <a:gs pos="0">
                <a:schemeClr val="bg1"/>
              </a:gs>
              <a:gs pos="100000">
                <a:srgbClr val="D4D2D3"/>
              </a:gs>
            </a:gsLst>
            <a:lin ang="8400000" scaled="0"/>
          </a:gradFill>
          <a:ln>
            <a:noFill/>
          </a:ln>
          <a:effectLst>
            <a:outerShdw blurRad="165100" dist="1016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11330482" y="1257699"/>
            <a:ext cx="390938" cy="390938"/>
          </a:xfrm>
          <a:prstGeom prst="ellipse">
            <a:avLst/>
          </a:prstGeom>
          <a:gradFill>
            <a:gsLst>
              <a:gs pos="0">
                <a:srgbClr val="238DED"/>
              </a:gs>
              <a:gs pos="100000">
                <a:srgbClr val="18478F"/>
              </a:gs>
            </a:gsLst>
            <a:lin ang="7200000" scaled="0"/>
          </a:gradFill>
          <a:ln>
            <a:noFill/>
          </a:ln>
          <a:effectLst>
            <a:outerShdw blurRad="165100" dist="1016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8688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椭圆 35"/>
          <p:cNvSpPr/>
          <p:nvPr/>
        </p:nvSpPr>
        <p:spPr>
          <a:xfrm>
            <a:off x="11268220" y="-923780"/>
            <a:ext cx="1847559" cy="1847559"/>
          </a:xfrm>
          <a:prstGeom prst="ellipse">
            <a:avLst/>
          </a:prstGeom>
          <a:gradFill>
            <a:gsLst>
              <a:gs pos="0">
                <a:srgbClr val="238DED"/>
              </a:gs>
              <a:gs pos="100000">
                <a:srgbClr val="18478F"/>
              </a:gs>
            </a:gsLst>
            <a:lin ang="8400000" scaled="0"/>
          </a:gradFill>
          <a:ln>
            <a:noFill/>
          </a:ln>
          <a:effectLst>
            <a:outerShdw blurRad="177800" dist="101600" dir="72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10492598" y="351423"/>
            <a:ext cx="572356" cy="572356"/>
          </a:xfrm>
          <a:prstGeom prst="ellipse">
            <a:avLst/>
          </a:prstGeom>
          <a:gradFill>
            <a:gsLst>
              <a:gs pos="0">
                <a:schemeClr val="bg1"/>
              </a:gs>
              <a:gs pos="100000">
                <a:srgbClr val="D4D2D3"/>
              </a:gs>
            </a:gsLst>
            <a:lin ang="8400000" scaled="0"/>
          </a:gradFill>
          <a:ln>
            <a:noFill/>
          </a:ln>
          <a:effectLst>
            <a:outerShdw blurRad="165100" dist="1016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11179254" y="2141272"/>
            <a:ext cx="302456" cy="302456"/>
          </a:xfrm>
          <a:prstGeom prst="ellipse">
            <a:avLst/>
          </a:prstGeom>
          <a:gradFill>
            <a:gsLst>
              <a:gs pos="0">
                <a:schemeClr val="bg1"/>
              </a:gs>
              <a:gs pos="100000">
                <a:srgbClr val="D4D2D3"/>
              </a:gs>
            </a:gsLst>
            <a:lin ang="8400000" scaled="0"/>
          </a:gradFill>
          <a:ln>
            <a:noFill/>
          </a:ln>
          <a:effectLst>
            <a:outerShdw blurRad="165100" dist="1016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11330482" y="1257699"/>
            <a:ext cx="390938" cy="390938"/>
          </a:xfrm>
          <a:prstGeom prst="ellipse">
            <a:avLst/>
          </a:prstGeom>
          <a:gradFill>
            <a:gsLst>
              <a:gs pos="0">
                <a:srgbClr val="238DED"/>
              </a:gs>
              <a:gs pos="100000">
                <a:srgbClr val="18478F"/>
              </a:gs>
            </a:gsLst>
            <a:lin ang="7200000" scaled="0"/>
          </a:gradFill>
          <a:ln>
            <a:noFill/>
          </a:ln>
          <a:effectLst>
            <a:outerShdw blurRad="165100" dist="1016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xmlns="" id="{775B7818-1651-4C87-923D-7102E73B4FA8}"/>
              </a:ext>
            </a:extLst>
          </p:cNvPr>
          <p:cNvGrpSpPr/>
          <p:nvPr/>
        </p:nvGrpSpPr>
        <p:grpSpPr>
          <a:xfrm>
            <a:off x="431371" y="0"/>
            <a:ext cx="1712223" cy="1064029"/>
            <a:chOff x="323528" y="0"/>
            <a:chExt cx="1410751" cy="536266"/>
          </a:xfrm>
        </p:grpSpPr>
        <p:sp>
          <p:nvSpPr>
            <p:cNvPr id="12" name="TextBox 86"/>
            <p:cNvSpPr txBox="1"/>
            <p:nvPr/>
          </p:nvSpPr>
          <p:spPr>
            <a:xfrm>
              <a:off x="636222" y="167305"/>
              <a:ext cx="1098057" cy="2637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2800" b="1" dirty="0" smtClean="0">
                  <a:latin typeface="微软雅黑" pitchFamily="34" charset="-122"/>
                  <a:ea typeface="微软雅黑" pitchFamily="34" charset="-122"/>
                  <a:cs typeface="+mn-ea"/>
                  <a:sym typeface="+mn-lt"/>
                </a:rPr>
                <a:t>甘特图</a:t>
              </a:r>
              <a:endParaRPr lang="en-US" altLang="zh-CN" sz="2800" b="1" dirty="0">
                <a:latin typeface="微软雅黑" pitchFamily="34" charset="-122"/>
                <a:ea typeface="微软雅黑" pitchFamily="34" charset="-122"/>
                <a:cs typeface="+mn-ea"/>
                <a:sym typeface="+mn-lt"/>
              </a:endParaRP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xmlns="" id="{91B15B32-D5A7-4EB2-902A-4703504BB2EE}"/>
                </a:ext>
              </a:extLst>
            </p:cNvPr>
            <p:cNvSpPr/>
            <p:nvPr/>
          </p:nvSpPr>
          <p:spPr>
            <a:xfrm>
              <a:off x="323528" y="0"/>
              <a:ext cx="216024" cy="536266"/>
            </a:xfrm>
            <a:prstGeom prst="rect">
              <a:avLst/>
            </a:prstGeom>
            <a:solidFill>
              <a:srgbClr val="1FAB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58029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3" fill="hold" grpId="0" nodeType="withEffect" p14:presetBounceEnd="2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0000">
                                          <p:cBhvr additive="base">
                                            <p:cTn id="7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0000">
                                          <p:cBhvr additive="base">
                                            <p:cTn id="8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3" fill="hold" grpId="0" nodeType="withEffect" p14:presetBounceEnd="2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0000">
                                          <p:cBhvr additive="base">
                                            <p:cTn id="11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0000">
                                          <p:cBhvr additive="base">
                                            <p:cTn id="12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3" fill="hold" grpId="0" nodeType="withEffect" p14:presetBounceEnd="2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0000">
                                          <p:cBhvr additive="base">
                                            <p:cTn id="15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0000">
                                          <p:cBhvr additive="base">
                                            <p:cTn id="16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3" fill="hold" grpId="0" nodeType="withEffect" p14:presetBounceEnd="2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0000">
                                          <p:cBhvr additive="base">
                                            <p:cTn id="19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0000">
                                          <p:cBhvr additive="base">
                                            <p:cTn id="20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6" grpId="0" animBg="1"/>
          <p:bldP spid="37" grpId="0" animBg="1"/>
          <p:bldP spid="38" grpId="0" animBg="1"/>
          <p:bldP spid="39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3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3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3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3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6" grpId="0" animBg="1"/>
          <p:bldP spid="37" grpId="0" animBg="1"/>
          <p:bldP spid="38" grpId="0" animBg="1"/>
          <p:bldP spid="39" grpId="0" animBg="1"/>
        </p:bldLst>
      </p:timing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椭圆 35"/>
          <p:cNvSpPr/>
          <p:nvPr/>
        </p:nvSpPr>
        <p:spPr>
          <a:xfrm>
            <a:off x="11268220" y="-923780"/>
            <a:ext cx="1847559" cy="1847559"/>
          </a:xfrm>
          <a:prstGeom prst="ellipse">
            <a:avLst/>
          </a:prstGeom>
          <a:gradFill>
            <a:gsLst>
              <a:gs pos="0">
                <a:srgbClr val="238DED"/>
              </a:gs>
              <a:gs pos="100000">
                <a:srgbClr val="18478F"/>
              </a:gs>
            </a:gsLst>
            <a:lin ang="8400000" scaled="0"/>
          </a:gradFill>
          <a:ln>
            <a:noFill/>
          </a:ln>
          <a:effectLst>
            <a:outerShdw blurRad="177800" dist="101600" dir="72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10492598" y="351423"/>
            <a:ext cx="572356" cy="572356"/>
          </a:xfrm>
          <a:prstGeom prst="ellipse">
            <a:avLst/>
          </a:prstGeom>
          <a:gradFill>
            <a:gsLst>
              <a:gs pos="0">
                <a:schemeClr val="bg1"/>
              </a:gs>
              <a:gs pos="100000">
                <a:srgbClr val="D4D2D3"/>
              </a:gs>
            </a:gsLst>
            <a:lin ang="8400000" scaled="0"/>
          </a:gradFill>
          <a:ln>
            <a:noFill/>
          </a:ln>
          <a:effectLst>
            <a:outerShdw blurRad="165100" dist="1016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11179254" y="2141272"/>
            <a:ext cx="302456" cy="302456"/>
          </a:xfrm>
          <a:prstGeom prst="ellipse">
            <a:avLst/>
          </a:prstGeom>
          <a:gradFill>
            <a:gsLst>
              <a:gs pos="0">
                <a:schemeClr val="bg1"/>
              </a:gs>
              <a:gs pos="100000">
                <a:srgbClr val="D4D2D3"/>
              </a:gs>
            </a:gsLst>
            <a:lin ang="8400000" scaled="0"/>
          </a:gradFill>
          <a:ln>
            <a:noFill/>
          </a:ln>
          <a:effectLst>
            <a:outerShdw blurRad="165100" dist="1016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11330482" y="1257699"/>
            <a:ext cx="390938" cy="390938"/>
          </a:xfrm>
          <a:prstGeom prst="ellipse">
            <a:avLst/>
          </a:prstGeom>
          <a:gradFill>
            <a:gsLst>
              <a:gs pos="0">
                <a:srgbClr val="238DED"/>
              </a:gs>
              <a:gs pos="100000">
                <a:srgbClr val="18478F"/>
              </a:gs>
            </a:gsLst>
            <a:lin ang="7200000" scaled="0"/>
          </a:gradFill>
          <a:ln>
            <a:noFill/>
          </a:ln>
          <a:effectLst>
            <a:outerShdw blurRad="165100" dist="1016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xmlns="" id="{775B7818-1651-4C87-923D-7102E73B4FA8}"/>
              </a:ext>
            </a:extLst>
          </p:cNvPr>
          <p:cNvGrpSpPr/>
          <p:nvPr/>
        </p:nvGrpSpPr>
        <p:grpSpPr>
          <a:xfrm>
            <a:off x="431371" y="0"/>
            <a:ext cx="2131947" cy="1064029"/>
            <a:chOff x="323528" y="0"/>
            <a:chExt cx="1756574" cy="536266"/>
          </a:xfrm>
        </p:grpSpPr>
        <p:sp>
          <p:nvSpPr>
            <p:cNvPr id="10" name="TextBox 86"/>
            <p:cNvSpPr txBox="1"/>
            <p:nvPr/>
          </p:nvSpPr>
          <p:spPr>
            <a:xfrm>
              <a:off x="636222" y="167305"/>
              <a:ext cx="1443880" cy="2637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2800" b="1" dirty="0" smtClean="0">
                  <a:latin typeface="微软雅黑" pitchFamily="34" charset="-122"/>
                  <a:ea typeface="微软雅黑" pitchFamily="34" charset="-122"/>
                  <a:cs typeface="+mn-ea"/>
                  <a:sym typeface="+mn-lt"/>
                </a:rPr>
                <a:t>需求分析</a:t>
              </a:r>
              <a:endParaRPr lang="en-US" altLang="zh-CN" sz="2800" b="1" dirty="0">
                <a:latin typeface="微软雅黑" pitchFamily="34" charset="-122"/>
                <a:ea typeface="微软雅黑" pitchFamily="34" charset="-122"/>
                <a:cs typeface="+mn-ea"/>
                <a:sym typeface="+mn-lt"/>
              </a:endParaRP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xmlns="" id="{91B15B32-D5A7-4EB2-902A-4703504BB2EE}"/>
                </a:ext>
              </a:extLst>
            </p:cNvPr>
            <p:cNvSpPr/>
            <p:nvPr/>
          </p:nvSpPr>
          <p:spPr>
            <a:xfrm>
              <a:off x="323528" y="0"/>
              <a:ext cx="216024" cy="536266"/>
            </a:xfrm>
            <a:prstGeom prst="rect">
              <a:avLst/>
            </a:prstGeom>
            <a:solidFill>
              <a:srgbClr val="1FAB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47298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3" fill="hold" grpId="0" nodeType="withEffect" p14:presetBounceEnd="2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0000">
                                          <p:cBhvr additive="base">
                                            <p:cTn id="7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0000">
                                          <p:cBhvr additive="base">
                                            <p:cTn id="8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3" fill="hold" grpId="0" nodeType="withEffect" p14:presetBounceEnd="2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0000">
                                          <p:cBhvr additive="base">
                                            <p:cTn id="11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0000">
                                          <p:cBhvr additive="base">
                                            <p:cTn id="12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3" fill="hold" grpId="0" nodeType="withEffect" p14:presetBounceEnd="2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0000">
                                          <p:cBhvr additive="base">
                                            <p:cTn id="15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0000">
                                          <p:cBhvr additive="base">
                                            <p:cTn id="16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3" fill="hold" grpId="0" nodeType="withEffect" p14:presetBounceEnd="2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0000">
                                          <p:cBhvr additive="base">
                                            <p:cTn id="19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0000">
                                          <p:cBhvr additive="base">
                                            <p:cTn id="20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6" grpId="0" animBg="1"/>
          <p:bldP spid="37" grpId="0" animBg="1"/>
          <p:bldP spid="38" grpId="0" animBg="1"/>
          <p:bldP spid="39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3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3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3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3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6" grpId="0" animBg="1"/>
          <p:bldP spid="37" grpId="0" animBg="1"/>
          <p:bldP spid="38" grpId="0" animBg="1"/>
          <p:bldP spid="39" grpId="0" animBg="1"/>
        </p:bldLst>
      </p:timing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椭圆 35"/>
          <p:cNvSpPr/>
          <p:nvPr/>
        </p:nvSpPr>
        <p:spPr>
          <a:xfrm>
            <a:off x="11268220" y="-923780"/>
            <a:ext cx="1847559" cy="1847559"/>
          </a:xfrm>
          <a:prstGeom prst="ellipse">
            <a:avLst/>
          </a:prstGeom>
          <a:gradFill>
            <a:gsLst>
              <a:gs pos="0">
                <a:srgbClr val="238DED"/>
              </a:gs>
              <a:gs pos="100000">
                <a:srgbClr val="18478F"/>
              </a:gs>
            </a:gsLst>
            <a:lin ang="8400000" scaled="0"/>
          </a:gradFill>
          <a:ln>
            <a:noFill/>
          </a:ln>
          <a:effectLst>
            <a:outerShdw blurRad="177800" dist="101600" dir="72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10492598" y="351423"/>
            <a:ext cx="572356" cy="572356"/>
          </a:xfrm>
          <a:prstGeom prst="ellipse">
            <a:avLst/>
          </a:prstGeom>
          <a:gradFill>
            <a:gsLst>
              <a:gs pos="0">
                <a:schemeClr val="bg1"/>
              </a:gs>
              <a:gs pos="100000">
                <a:srgbClr val="D4D2D3"/>
              </a:gs>
            </a:gsLst>
            <a:lin ang="8400000" scaled="0"/>
          </a:gradFill>
          <a:ln>
            <a:noFill/>
          </a:ln>
          <a:effectLst>
            <a:outerShdw blurRad="165100" dist="1016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11179254" y="2141272"/>
            <a:ext cx="302456" cy="302456"/>
          </a:xfrm>
          <a:prstGeom prst="ellipse">
            <a:avLst/>
          </a:prstGeom>
          <a:gradFill>
            <a:gsLst>
              <a:gs pos="0">
                <a:schemeClr val="bg1"/>
              </a:gs>
              <a:gs pos="100000">
                <a:srgbClr val="D4D2D3"/>
              </a:gs>
            </a:gsLst>
            <a:lin ang="8400000" scaled="0"/>
          </a:gradFill>
          <a:ln>
            <a:noFill/>
          </a:ln>
          <a:effectLst>
            <a:outerShdw blurRad="165100" dist="1016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11330482" y="1257699"/>
            <a:ext cx="390938" cy="390938"/>
          </a:xfrm>
          <a:prstGeom prst="ellipse">
            <a:avLst/>
          </a:prstGeom>
          <a:gradFill>
            <a:gsLst>
              <a:gs pos="0">
                <a:srgbClr val="238DED"/>
              </a:gs>
              <a:gs pos="100000">
                <a:srgbClr val="18478F"/>
              </a:gs>
            </a:gsLst>
            <a:lin ang="7200000" scaled="0"/>
          </a:gradFill>
          <a:ln>
            <a:noFill/>
          </a:ln>
          <a:effectLst>
            <a:outerShdw blurRad="165100" dist="1016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8">
            <a:extLst>
              <a:ext uri="{FF2B5EF4-FFF2-40B4-BE49-F238E27FC236}">
                <a16:creationId xmlns:a16="http://schemas.microsoft.com/office/drawing/2014/main" xmlns="" id="{775B7818-1651-4C87-923D-7102E73B4FA8}"/>
              </a:ext>
            </a:extLst>
          </p:cNvPr>
          <p:cNvGrpSpPr/>
          <p:nvPr/>
        </p:nvGrpSpPr>
        <p:grpSpPr>
          <a:xfrm>
            <a:off x="431371" y="0"/>
            <a:ext cx="2506701" cy="1064029"/>
            <a:chOff x="323528" y="0"/>
            <a:chExt cx="2065345" cy="536266"/>
          </a:xfrm>
        </p:grpSpPr>
        <p:sp>
          <p:nvSpPr>
            <p:cNvPr id="10" name="TextBox 86"/>
            <p:cNvSpPr txBox="1"/>
            <p:nvPr/>
          </p:nvSpPr>
          <p:spPr>
            <a:xfrm>
              <a:off x="636223" y="167305"/>
              <a:ext cx="1752650" cy="2637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2800" b="1" dirty="0" smtClean="0">
                  <a:latin typeface="微软雅黑" pitchFamily="34" charset="-122"/>
                  <a:ea typeface="微软雅黑" pitchFamily="34" charset="-122"/>
                  <a:cs typeface="+mn-ea"/>
                  <a:sym typeface="+mn-lt"/>
                </a:rPr>
                <a:t>可行性分析</a:t>
              </a:r>
              <a:endParaRPr lang="en-US" altLang="zh-CN" sz="2800" b="1" dirty="0">
                <a:latin typeface="微软雅黑" pitchFamily="34" charset="-122"/>
                <a:ea typeface="微软雅黑" pitchFamily="34" charset="-122"/>
                <a:cs typeface="+mn-ea"/>
                <a:sym typeface="+mn-lt"/>
              </a:endParaRP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xmlns="" id="{91B15B32-D5A7-4EB2-902A-4703504BB2EE}"/>
                </a:ext>
              </a:extLst>
            </p:cNvPr>
            <p:cNvSpPr/>
            <p:nvPr/>
          </p:nvSpPr>
          <p:spPr>
            <a:xfrm>
              <a:off x="323528" y="0"/>
              <a:ext cx="216024" cy="536266"/>
            </a:xfrm>
            <a:prstGeom prst="rect">
              <a:avLst/>
            </a:prstGeom>
            <a:solidFill>
              <a:srgbClr val="1FAB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35211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3" fill="hold" grpId="0" nodeType="withEffect" p14:presetBounceEnd="2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0000">
                                          <p:cBhvr additive="base">
                                            <p:cTn id="7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0000">
                                          <p:cBhvr additive="base">
                                            <p:cTn id="8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3" fill="hold" grpId="0" nodeType="withEffect" p14:presetBounceEnd="2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0000">
                                          <p:cBhvr additive="base">
                                            <p:cTn id="11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0000">
                                          <p:cBhvr additive="base">
                                            <p:cTn id="12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3" fill="hold" grpId="0" nodeType="withEffect" p14:presetBounceEnd="2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0000">
                                          <p:cBhvr additive="base">
                                            <p:cTn id="15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0000">
                                          <p:cBhvr additive="base">
                                            <p:cTn id="16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3" fill="hold" grpId="0" nodeType="withEffect" p14:presetBounceEnd="2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0000">
                                          <p:cBhvr additive="base">
                                            <p:cTn id="19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0000">
                                          <p:cBhvr additive="base">
                                            <p:cTn id="20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6" grpId="0" animBg="1"/>
          <p:bldP spid="37" grpId="0" animBg="1"/>
          <p:bldP spid="38" grpId="0" animBg="1"/>
          <p:bldP spid="39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3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3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3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3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6" grpId="0" animBg="1"/>
          <p:bldP spid="37" grpId="0" animBg="1"/>
          <p:bldP spid="38" grpId="0" animBg="1"/>
          <p:bldP spid="39" grpId="0" animBg="1"/>
        </p:bldLst>
      </p:timing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椭圆 35"/>
          <p:cNvSpPr/>
          <p:nvPr/>
        </p:nvSpPr>
        <p:spPr>
          <a:xfrm>
            <a:off x="11268220" y="-923780"/>
            <a:ext cx="1847559" cy="1847559"/>
          </a:xfrm>
          <a:prstGeom prst="ellipse">
            <a:avLst/>
          </a:prstGeom>
          <a:gradFill>
            <a:gsLst>
              <a:gs pos="0">
                <a:srgbClr val="238DED"/>
              </a:gs>
              <a:gs pos="100000">
                <a:srgbClr val="18478F"/>
              </a:gs>
            </a:gsLst>
            <a:lin ang="8400000" scaled="0"/>
          </a:gradFill>
          <a:ln>
            <a:noFill/>
          </a:ln>
          <a:effectLst>
            <a:outerShdw blurRad="177800" dist="101600" dir="72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10492598" y="351423"/>
            <a:ext cx="572356" cy="572356"/>
          </a:xfrm>
          <a:prstGeom prst="ellipse">
            <a:avLst/>
          </a:prstGeom>
          <a:gradFill>
            <a:gsLst>
              <a:gs pos="0">
                <a:schemeClr val="bg1"/>
              </a:gs>
              <a:gs pos="100000">
                <a:srgbClr val="D4D2D3"/>
              </a:gs>
            </a:gsLst>
            <a:lin ang="8400000" scaled="0"/>
          </a:gradFill>
          <a:ln>
            <a:noFill/>
          </a:ln>
          <a:effectLst>
            <a:outerShdw blurRad="165100" dist="1016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11179254" y="2141272"/>
            <a:ext cx="302456" cy="302456"/>
          </a:xfrm>
          <a:prstGeom prst="ellipse">
            <a:avLst/>
          </a:prstGeom>
          <a:gradFill>
            <a:gsLst>
              <a:gs pos="0">
                <a:schemeClr val="bg1"/>
              </a:gs>
              <a:gs pos="100000">
                <a:srgbClr val="D4D2D3"/>
              </a:gs>
            </a:gsLst>
            <a:lin ang="8400000" scaled="0"/>
          </a:gradFill>
          <a:ln>
            <a:noFill/>
          </a:ln>
          <a:effectLst>
            <a:outerShdw blurRad="165100" dist="1016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11330482" y="1257699"/>
            <a:ext cx="390938" cy="390938"/>
          </a:xfrm>
          <a:prstGeom prst="ellipse">
            <a:avLst/>
          </a:prstGeom>
          <a:gradFill>
            <a:gsLst>
              <a:gs pos="0">
                <a:srgbClr val="238DED"/>
              </a:gs>
              <a:gs pos="100000">
                <a:srgbClr val="18478F"/>
              </a:gs>
            </a:gsLst>
            <a:lin ang="7200000" scaled="0"/>
          </a:gradFill>
          <a:ln>
            <a:noFill/>
          </a:ln>
          <a:effectLst>
            <a:outerShdw blurRad="165100" dist="1016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xmlns="" id="{775B7818-1651-4C87-923D-7102E73B4FA8}"/>
              </a:ext>
            </a:extLst>
          </p:cNvPr>
          <p:cNvGrpSpPr/>
          <p:nvPr/>
        </p:nvGrpSpPr>
        <p:grpSpPr>
          <a:xfrm>
            <a:off x="431371" y="0"/>
            <a:ext cx="2731555" cy="1064029"/>
            <a:chOff x="323528" y="0"/>
            <a:chExt cx="2250610" cy="536266"/>
          </a:xfrm>
        </p:grpSpPr>
        <p:sp>
          <p:nvSpPr>
            <p:cNvPr id="12" name="TextBox 86"/>
            <p:cNvSpPr txBox="1"/>
            <p:nvPr/>
          </p:nvSpPr>
          <p:spPr>
            <a:xfrm>
              <a:off x="636223" y="167305"/>
              <a:ext cx="1937915" cy="2637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2800" b="1" dirty="0" err="1" smtClean="0">
                  <a:latin typeface="微软雅黑" pitchFamily="34" charset="-122"/>
                  <a:ea typeface="微软雅黑" pitchFamily="34" charset="-122"/>
                  <a:cs typeface="+mn-ea"/>
                  <a:sym typeface="+mn-lt"/>
                </a:rPr>
                <a:t>Git</a:t>
              </a:r>
              <a:r>
                <a:rPr lang="zh-CN" altLang="en-US" sz="2800" b="1" dirty="0" smtClean="0">
                  <a:latin typeface="微软雅黑" pitchFamily="34" charset="-122"/>
                  <a:ea typeface="微软雅黑" pitchFamily="34" charset="-122"/>
                  <a:cs typeface="+mn-ea"/>
                  <a:sym typeface="+mn-lt"/>
                </a:rPr>
                <a:t>项目管理</a:t>
              </a:r>
              <a:endParaRPr lang="en-US" altLang="zh-CN" sz="2800" b="1" dirty="0">
                <a:latin typeface="微软雅黑" pitchFamily="34" charset="-122"/>
                <a:ea typeface="微软雅黑" pitchFamily="34" charset="-122"/>
                <a:cs typeface="+mn-ea"/>
                <a:sym typeface="+mn-lt"/>
              </a:endParaRP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xmlns="" id="{91B15B32-D5A7-4EB2-902A-4703504BB2EE}"/>
                </a:ext>
              </a:extLst>
            </p:cNvPr>
            <p:cNvSpPr/>
            <p:nvPr/>
          </p:nvSpPr>
          <p:spPr>
            <a:xfrm>
              <a:off x="323528" y="0"/>
              <a:ext cx="216024" cy="536266"/>
            </a:xfrm>
            <a:prstGeom prst="rect">
              <a:avLst/>
            </a:prstGeom>
            <a:solidFill>
              <a:srgbClr val="1FAB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23181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3" fill="hold" grpId="0" nodeType="withEffect" p14:presetBounceEnd="2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0000">
                                          <p:cBhvr additive="base">
                                            <p:cTn id="7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0000">
                                          <p:cBhvr additive="base">
                                            <p:cTn id="8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3" fill="hold" grpId="0" nodeType="withEffect" p14:presetBounceEnd="2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0000">
                                          <p:cBhvr additive="base">
                                            <p:cTn id="11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0000">
                                          <p:cBhvr additive="base">
                                            <p:cTn id="12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3" fill="hold" grpId="0" nodeType="withEffect" p14:presetBounceEnd="2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0000">
                                          <p:cBhvr additive="base">
                                            <p:cTn id="15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0000">
                                          <p:cBhvr additive="base">
                                            <p:cTn id="16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3" fill="hold" grpId="0" nodeType="withEffect" p14:presetBounceEnd="2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0000">
                                          <p:cBhvr additive="base">
                                            <p:cTn id="19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0000">
                                          <p:cBhvr additive="base">
                                            <p:cTn id="20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6" grpId="0" animBg="1"/>
          <p:bldP spid="37" grpId="0" animBg="1"/>
          <p:bldP spid="38" grpId="0" animBg="1"/>
          <p:bldP spid="39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3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3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3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3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6" grpId="0" animBg="1"/>
          <p:bldP spid="37" grpId="0" animBg="1"/>
          <p:bldP spid="38" grpId="0" animBg="1"/>
          <p:bldP spid="39" grpId="0" animBg="1"/>
        </p:bldLst>
      </p:timing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椭圆 35"/>
          <p:cNvSpPr/>
          <p:nvPr/>
        </p:nvSpPr>
        <p:spPr>
          <a:xfrm>
            <a:off x="11268220" y="-923780"/>
            <a:ext cx="1847559" cy="1847559"/>
          </a:xfrm>
          <a:prstGeom prst="ellipse">
            <a:avLst/>
          </a:prstGeom>
          <a:gradFill>
            <a:gsLst>
              <a:gs pos="0">
                <a:srgbClr val="238DED"/>
              </a:gs>
              <a:gs pos="100000">
                <a:srgbClr val="18478F"/>
              </a:gs>
            </a:gsLst>
            <a:lin ang="8400000" scaled="0"/>
          </a:gradFill>
          <a:ln>
            <a:noFill/>
          </a:ln>
          <a:effectLst>
            <a:outerShdw blurRad="177800" dist="101600" dir="72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10492598" y="351423"/>
            <a:ext cx="572356" cy="572356"/>
          </a:xfrm>
          <a:prstGeom prst="ellipse">
            <a:avLst/>
          </a:prstGeom>
          <a:gradFill>
            <a:gsLst>
              <a:gs pos="0">
                <a:schemeClr val="bg1"/>
              </a:gs>
              <a:gs pos="100000">
                <a:srgbClr val="D4D2D3"/>
              </a:gs>
            </a:gsLst>
            <a:lin ang="8400000" scaled="0"/>
          </a:gradFill>
          <a:ln>
            <a:noFill/>
          </a:ln>
          <a:effectLst>
            <a:outerShdw blurRad="165100" dist="1016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11179254" y="2141272"/>
            <a:ext cx="302456" cy="302456"/>
          </a:xfrm>
          <a:prstGeom prst="ellipse">
            <a:avLst/>
          </a:prstGeom>
          <a:gradFill>
            <a:gsLst>
              <a:gs pos="0">
                <a:schemeClr val="bg1"/>
              </a:gs>
              <a:gs pos="100000">
                <a:srgbClr val="D4D2D3"/>
              </a:gs>
            </a:gsLst>
            <a:lin ang="8400000" scaled="0"/>
          </a:gradFill>
          <a:ln>
            <a:noFill/>
          </a:ln>
          <a:effectLst>
            <a:outerShdw blurRad="165100" dist="1016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11330482" y="1257699"/>
            <a:ext cx="390938" cy="390938"/>
          </a:xfrm>
          <a:prstGeom prst="ellipse">
            <a:avLst/>
          </a:prstGeom>
          <a:gradFill>
            <a:gsLst>
              <a:gs pos="0">
                <a:srgbClr val="238DED"/>
              </a:gs>
              <a:gs pos="100000">
                <a:srgbClr val="18478F"/>
              </a:gs>
            </a:gsLst>
            <a:lin ang="7200000" scaled="0"/>
          </a:gradFill>
          <a:ln>
            <a:noFill/>
          </a:ln>
          <a:effectLst>
            <a:outerShdw blurRad="165100" dist="1016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8">
            <a:extLst>
              <a:ext uri="{FF2B5EF4-FFF2-40B4-BE49-F238E27FC236}">
                <a16:creationId xmlns:a16="http://schemas.microsoft.com/office/drawing/2014/main" xmlns="" id="{775B7818-1651-4C87-923D-7102E73B4FA8}"/>
              </a:ext>
            </a:extLst>
          </p:cNvPr>
          <p:cNvGrpSpPr/>
          <p:nvPr/>
        </p:nvGrpSpPr>
        <p:grpSpPr>
          <a:xfrm>
            <a:off x="431371" y="0"/>
            <a:ext cx="2101966" cy="1064029"/>
            <a:chOff x="323528" y="0"/>
            <a:chExt cx="1731872" cy="536266"/>
          </a:xfrm>
        </p:grpSpPr>
        <p:sp>
          <p:nvSpPr>
            <p:cNvPr id="10" name="TextBox 86"/>
            <p:cNvSpPr txBox="1"/>
            <p:nvPr/>
          </p:nvSpPr>
          <p:spPr>
            <a:xfrm>
              <a:off x="636223" y="167305"/>
              <a:ext cx="1419177" cy="2637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2800" b="1" dirty="0" smtClean="0">
                  <a:latin typeface="微软雅黑" pitchFamily="34" charset="-122"/>
                  <a:ea typeface="微软雅黑" pitchFamily="34" charset="-122"/>
                  <a:cs typeface="+mn-ea"/>
                  <a:sym typeface="+mn-lt"/>
                </a:rPr>
                <a:t>详细设计</a:t>
              </a:r>
              <a:endParaRPr lang="en-US" altLang="zh-CN" sz="2800" b="1" dirty="0">
                <a:latin typeface="微软雅黑" pitchFamily="34" charset="-122"/>
                <a:ea typeface="微软雅黑" pitchFamily="34" charset="-122"/>
                <a:cs typeface="+mn-ea"/>
                <a:sym typeface="+mn-lt"/>
              </a:endParaRP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xmlns="" id="{91B15B32-D5A7-4EB2-902A-4703504BB2EE}"/>
                </a:ext>
              </a:extLst>
            </p:cNvPr>
            <p:cNvSpPr/>
            <p:nvPr/>
          </p:nvSpPr>
          <p:spPr>
            <a:xfrm>
              <a:off x="323528" y="0"/>
              <a:ext cx="216024" cy="536266"/>
            </a:xfrm>
            <a:prstGeom prst="rect">
              <a:avLst/>
            </a:prstGeom>
            <a:solidFill>
              <a:srgbClr val="1FAB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84060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3" fill="hold" grpId="0" nodeType="withEffect" p14:presetBounceEnd="2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0000">
                                          <p:cBhvr additive="base">
                                            <p:cTn id="7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0000">
                                          <p:cBhvr additive="base">
                                            <p:cTn id="8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3" fill="hold" grpId="0" nodeType="withEffect" p14:presetBounceEnd="2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0000">
                                          <p:cBhvr additive="base">
                                            <p:cTn id="11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0000">
                                          <p:cBhvr additive="base">
                                            <p:cTn id="12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3" fill="hold" grpId="0" nodeType="withEffect" p14:presetBounceEnd="2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0000">
                                          <p:cBhvr additive="base">
                                            <p:cTn id="15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0000">
                                          <p:cBhvr additive="base">
                                            <p:cTn id="16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3" fill="hold" grpId="0" nodeType="withEffect" p14:presetBounceEnd="2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0000">
                                          <p:cBhvr additive="base">
                                            <p:cTn id="19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0000">
                                          <p:cBhvr additive="base">
                                            <p:cTn id="20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6" grpId="0" animBg="1"/>
          <p:bldP spid="37" grpId="0" animBg="1"/>
          <p:bldP spid="38" grpId="0" animBg="1"/>
          <p:bldP spid="39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3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3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3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3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6" grpId="0" animBg="1"/>
          <p:bldP spid="37" grpId="0" animBg="1"/>
          <p:bldP spid="38" grpId="0" animBg="1"/>
          <p:bldP spid="39" grpId="0" animBg="1"/>
        </p:bldLst>
      </p:timing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椭圆 19"/>
          <p:cNvSpPr/>
          <p:nvPr/>
        </p:nvSpPr>
        <p:spPr>
          <a:xfrm>
            <a:off x="2276771" y="2221458"/>
            <a:ext cx="2625430" cy="2625428"/>
          </a:xfrm>
          <a:prstGeom prst="ellipse">
            <a:avLst/>
          </a:prstGeom>
          <a:noFill/>
          <a:ln w="28575">
            <a:solidFill>
              <a:srgbClr val="1847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2581581" y="2621254"/>
            <a:ext cx="2052942" cy="1840098"/>
            <a:chOff x="4950565" y="2141272"/>
            <a:chExt cx="3094826" cy="2773962"/>
          </a:xfrm>
        </p:grpSpPr>
        <p:sp>
          <p:nvSpPr>
            <p:cNvPr id="22" name="椭圆 21"/>
            <p:cNvSpPr/>
            <p:nvPr/>
          </p:nvSpPr>
          <p:spPr>
            <a:xfrm>
              <a:off x="4950565" y="2141272"/>
              <a:ext cx="151884" cy="151884"/>
            </a:xfrm>
            <a:prstGeom prst="ellipse">
              <a:avLst/>
            </a:prstGeom>
            <a:solidFill>
              <a:srgbClr val="1847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3" name="椭圆 22"/>
            <p:cNvSpPr/>
            <p:nvPr/>
          </p:nvSpPr>
          <p:spPr>
            <a:xfrm>
              <a:off x="7893507" y="4763350"/>
              <a:ext cx="151884" cy="151884"/>
            </a:xfrm>
            <a:prstGeom prst="ellipse">
              <a:avLst/>
            </a:prstGeom>
            <a:solidFill>
              <a:srgbClr val="1847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2582460" y="2625347"/>
            <a:ext cx="2045906" cy="1856228"/>
            <a:chOff x="4953229" y="2141272"/>
            <a:chExt cx="3084220" cy="2798278"/>
          </a:xfrm>
        </p:grpSpPr>
        <p:sp>
          <p:nvSpPr>
            <p:cNvPr id="31" name="椭圆 30"/>
            <p:cNvSpPr/>
            <p:nvPr/>
          </p:nvSpPr>
          <p:spPr>
            <a:xfrm>
              <a:off x="4953229" y="4787666"/>
              <a:ext cx="151884" cy="151884"/>
            </a:xfrm>
            <a:prstGeom prst="ellipse">
              <a:avLst/>
            </a:prstGeom>
            <a:solidFill>
              <a:srgbClr val="1847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2" name="椭圆 31"/>
            <p:cNvSpPr/>
            <p:nvPr/>
          </p:nvSpPr>
          <p:spPr>
            <a:xfrm>
              <a:off x="7885565" y="2141272"/>
              <a:ext cx="151884" cy="151884"/>
            </a:xfrm>
            <a:prstGeom prst="ellipse">
              <a:avLst/>
            </a:prstGeom>
            <a:solidFill>
              <a:srgbClr val="1847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5" name="椭圆 34"/>
          <p:cNvSpPr/>
          <p:nvPr/>
        </p:nvSpPr>
        <p:spPr>
          <a:xfrm>
            <a:off x="2616618" y="2570728"/>
            <a:ext cx="1946033" cy="1946033"/>
          </a:xfrm>
          <a:prstGeom prst="ellipse">
            <a:avLst/>
          </a:prstGeom>
          <a:gradFill>
            <a:gsLst>
              <a:gs pos="0">
                <a:srgbClr val="238DED"/>
              </a:gs>
              <a:gs pos="100000">
                <a:srgbClr val="18478F"/>
              </a:gs>
            </a:gsLst>
            <a:lin ang="8400000" scaled="0"/>
          </a:gradFill>
          <a:ln>
            <a:noFill/>
          </a:ln>
          <a:effectLst>
            <a:outerShdw blurRad="177800" dist="101600" dir="72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5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06</a:t>
            </a:r>
            <a:endParaRPr lang="zh-CN" altLang="en-US" sz="5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36" name="椭圆 35"/>
          <p:cNvSpPr/>
          <p:nvPr/>
        </p:nvSpPr>
        <p:spPr>
          <a:xfrm>
            <a:off x="11268220" y="-923780"/>
            <a:ext cx="1847559" cy="1847559"/>
          </a:xfrm>
          <a:prstGeom prst="ellipse">
            <a:avLst/>
          </a:prstGeom>
          <a:gradFill>
            <a:gsLst>
              <a:gs pos="0">
                <a:srgbClr val="238DED"/>
              </a:gs>
              <a:gs pos="100000">
                <a:srgbClr val="18478F"/>
              </a:gs>
            </a:gsLst>
            <a:lin ang="8400000" scaled="0"/>
          </a:gradFill>
          <a:ln>
            <a:noFill/>
          </a:ln>
          <a:effectLst>
            <a:outerShdw blurRad="177800" dist="101600" dir="72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10492598" y="351423"/>
            <a:ext cx="572356" cy="572356"/>
          </a:xfrm>
          <a:prstGeom prst="ellipse">
            <a:avLst/>
          </a:prstGeom>
          <a:gradFill>
            <a:gsLst>
              <a:gs pos="0">
                <a:schemeClr val="bg1"/>
              </a:gs>
              <a:gs pos="100000">
                <a:srgbClr val="D4D2D3"/>
              </a:gs>
            </a:gsLst>
            <a:lin ang="8400000" scaled="0"/>
          </a:gradFill>
          <a:ln>
            <a:noFill/>
          </a:ln>
          <a:effectLst>
            <a:outerShdw blurRad="165100" dist="1016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11179254" y="2141272"/>
            <a:ext cx="302456" cy="302456"/>
          </a:xfrm>
          <a:prstGeom prst="ellipse">
            <a:avLst/>
          </a:prstGeom>
          <a:gradFill>
            <a:gsLst>
              <a:gs pos="0">
                <a:schemeClr val="bg1"/>
              </a:gs>
              <a:gs pos="100000">
                <a:srgbClr val="D4D2D3"/>
              </a:gs>
            </a:gsLst>
            <a:lin ang="8400000" scaled="0"/>
          </a:gradFill>
          <a:ln>
            <a:noFill/>
          </a:ln>
          <a:effectLst>
            <a:outerShdw blurRad="165100" dist="1016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11330482" y="1257699"/>
            <a:ext cx="390938" cy="390938"/>
          </a:xfrm>
          <a:prstGeom prst="ellipse">
            <a:avLst/>
          </a:prstGeom>
          <a:gradFill>
            <a:gsLst>
              <a:gs pos="0">
                <a:srgbClr val="238DED"/>
              </a:gs>
              <a:gs pos="100000">
                <a:srgbClr val="18478F"/>
              </a:gs>
            </a:gsLst>
            <a:lin ang="7200000" scaled="0"/>
          </a:gradFill>
          <a:ln>
            <a:noFill/>
          </a:ln>
          <a:effectLst>
            <a:outerShdw blurRad="165100" dist="1016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 descr="e7d195523061f1c0205959036996ad55c215b892a7aac5c0B9ADEF7896FB48F2EF97163A2DE1401E1875DEDC438B7864AD24CA23553DBBBD975DAF4CAD4A2592689FFB6CEE59FFA55B2702D0E5EE29CDDE744B5A58D848E290B0F3363EEEFF85AEACDB2C4783B3CFD20D9E72AC2F528B09A88B84C6E73CDEC5D6CB26D43C2398027A14BE9DBFE415"/>
          <p:cNvSpPr/>
          <p:nvPr/>
        </p:nvSpPr>
        <p:spPr>
          <a:xfrm>
            <a:off x="4295098" y="3139713"/>
            <a:ext cx="5046133" cy="64633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3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功能表</a:t>
            </a:r>
            <a:endParaRPr lang="en-US" altLang="zh-CN" sz="36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5139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椭圆 35"/>
          <p:cNvSpPr/>
          <p:nvPr/>
        </p:nvSpPr>
        <p:spPr>
          <a:xfrm>
            <a:off x="11268220" y="-923780"/>
            <a:ext cx="1847559" cy="1847559"/>
          </a:xfrm>
          <a:prstGeom prst="ellipse">
            <a:avLst/>
          </a:prstGeom>
          <a:gradFill>
            <a:gsLst>
              <a:gs pos="0">
                <a:srgbClr val="238DED"/>
              </a:gs>
              <a:gs pos="100000">
                <a:srgbClr val="18478F"/>
              </a:gs>
            </a:gsLst>
            <a:lin ang="8400000" scaled="0"/>
          </a:gradFill>
          <a:ln>
            <a:noFill/>
          </a:ln>
          <a:effectLst>
            <a:outerShdw blurRad="177800" dist="101600" dir="72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10492598" y="351423"/>
            <a:ext cx="572356" cy="572356"/>
          </a:xfrm>
          <a:prstGeom prst="ellipse">
            <a:avLst/>
          </a:prstGeom>
          <a:gradFill>
            <a:gsLst>
              <a:gs pos="0">
                <a:schemeClr val="bg1"/>
              </a:gs>
              <a:gs pos="100000">
                <a:srgbClr val="D4D2D3"/>
              </a:gs>
            </a:gsLst>
            <a:lin ang="8400000" scaled="0"/>
          </a:gradFill>
          <a:ln>
            <a:noFill/>
          </a:ln>
          <a:effectLst>
            <a:outerShdw blurRad="165100" dist="1016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11179254" y="2141272"/>
            <a:ext cx="302456" cy="302456"/>
          </a:xfrm>
          <a:prstGeom prst="ellipse">
            <a:avLst/>
          </a:prstGeom>
          <a:gradFill>
            <a:gsLst>
              <a:gs pos="0">
                <a:schemeClr val="bg1"/>
              </a:gs>
              <a:gs pos="100000">
                <a:srgbClr val="D4D2D3"/>
              </a:gs>
            </a:gsLst>
            <a:lin ang="8400000" scaled="0"/>
          </a:gradFill>
          <a:ln>
            <a:noFill/>
          </a:ln>
          <a:effectLst>
            <a:outerShdw blurRad="165100" dist="1016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11330482" y="1257699"/>
            <a:ext cx="390938" cy="390938"/>
          </a:xfrm>
          <a:prstGeom prst="ellipse">
            <a:avLst/>
          </a:prstGeom>
          <a:gradFill>
            <a:gsLst>
              <a:gs pos="0">
                <a:srgbClr val="238DED"/>
              </a:gs>
              <a:gs pos="100000">
                <a:srgbClr val="18478F"/>
              </a:gs>
            </a:gsLst>
            <a:lin ang="7200000" scaled="0"/>
          </a:gradFill>
          <a:ln>
            <a:noFill/>
          </a:ln>
          <a:effectLst>
            <a:outerShdw blurRad="165100" dist="1016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8">
            <a:extLst>
              <a:ext uri="{FF2B5EF4-FFF2-40B4-BE49-F238E27FC236}">
                <a16:creationId xmlns:a16="http://schemas.microsoft.com/office/drawing/2014/main" xmlns="" id="{775B7818-1651-4C87-923D-7102E73B4FA8}"/>
              </a:ext>
            </a:extLst>
          </p:cNvPr>
          <p:cNvGrpSpPr/>
          <p:nvPr/>
        </p:nvGrpSpPr>
        <p:grpSpPr>
          <a:xfrm>
            <a:off x="431371" y="0"/>
            <a:ext cx="2056995" cy="1064029"/>
            <a:chOff x="323528" y="0"/>
            <a:chExt cx="1694819" cy="536266"/>
          </a:xfrm>
        </p:grpSpPr>
        <p:sp>
          <p:nvSpPr>
            <p:cNvPr id="10" name="TextBox 86"/>
            <p:cNvSpPr txBox="1"/>
            <p:nvPr/>
          </p:nvSpPr>
          <p:spPr>
            <a:xfrm>
              <a:off x="636223" y="167305"/>
              <a:ext cx="1382124" cy="2637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2800" b="1" dirty="0">
                  <a:latin typeface="微软雅黑" pitchFamily="34" charset="-122"/>
                  <a:ea typeface="微软雅黑" pitchFamily="34" charset="-122"/>
                  <a:cs typeface="+mn-ea"/>
                  <a:sym typeface="+mn-lt"/>
                </a:rPr>
                <a:t>功能表</a:t>
              </a:r>
              <a:endParaRPr lang="en-US" altLang="zh-CN" sz="2800" b="1" dirty="0">
                <a:latin typeface="微软雅黑" pitchFamily="34" charset="-122"/>
                <a:ea typeface="微软雅黑" pitchFamily="34" charset="-122"/>
                <a:cs typeface="+mn-ea"/>
                <a:sym typeface="+mn-lt"/>
              </a:endParaRP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xmlns="" id="{91B15B32-D5A7-4EB2-902A-4703504BB2EE}"/>
                </a:ext>
              </a:extLst>
            </p:cNvPr>
            <p:cNvSpPr/>
            <p:nvPr/>
          </p:nvSpPr>
          <p:spPr>
            <a:xfrm>
              <a:off x="323528" y="0"/>
              <a:ext cx="216024" cy="536266"/>
            </a:xfrm>
            <a:prstGeom prst="rect">
              <a:avLst/>
            </a:prstGeom>
            <a:solidFill>
              <a:srgbClr val="1FAB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</p:grpSp>
      <p:pic>
        <p:nvPicPr>
          <p:cNvPr id="9" name="图片 8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888" y="1351568"/>
            <a:ext cx="10330086" cy="46767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873636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3" fill="hold" grpId="0" nodeType="withEffect" p14:presetBounceEnd="2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0000">
                                          <p:cBhvr additive="base">
                                            <p:cTn id="7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0000">
                                          <p:cBhvr additive="base">
                                            <p:cTn id="8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3" fill="hold" grpId="0" nodeType="withEffect" p14:presetBounceEnd="2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0000">
                                          <p:cBhvr additive="base">
                                            <p:cTn id="11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0000">
                                          <p:cBhvr additive="base">
                                            <p:cTn id="12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3" fill="hold" grpId="0" nodeType="withEffect" p14:presetBounceEnd="2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0000">
                                          <p:cBhvr additive="base">
                                            <p:cTn id="15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0000">
                                          <p:cBhvr additive="base">
                                            <p:cTn id="16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3" fill="hold" grpId="0" nodeType="withEffect" p14:presetBounceEnd="2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0000">
                                          <p:cBhvr additive="base">
                                            <p:cTn id="19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0000">
                                          <p:cBhvr additive="base">
                                            <p:cTn id="20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6" grpId="0" animBg="1"/>
          <p:bldP spid="37" grpId="0" animBg="1"/>
          <p:bldP spid="38" grpId="0" animBg="1"/>
          <p:bldP spid="39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3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3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3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3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6" grpId="0" animBg="1"/>
          <p:bldP spid="37" grpId="0" animBg="1"/>
          <p:bldP spid="38" grpId="0" animBg="1"/>
          <p:bldP spid="39" grpId="0" animBg="1"/>
        </p:bldLst>
      </p:timing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圆角矩形 18"/>
          <p:cNvSpPr/>
          <p:nvPr/>
        </p:nvSpPr>
        <p:spPr>
          <a:xfrm rot="2700000">
            <a:off x="4637648" y="-1615772"/>
            <a:ext cx="2916704" cy="2916704"/>
          </a:xfrm>
          <a:prstGeom prst="roundRect">
            <a:avLst/>
          </a:prstGeom>
          <a:gradFill>
            <a:gsLst>
              <a:gs pos="0">
                <a:srgbClr val="FFFFFF"/>
              </a:gs>
              <a:gs pos="100000">
                <a:schemeClr val="bg1">
                  <a:lumMod val="95000"/>
                </a:schemeClr>
              </a:gs>
            </a:gsLst>
            <a:lin ang="15000000" scaled="0"/>
          </a:gradFill>
          <a:ln w="25400"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</a:ln>
          <a:effectLst>
            <a:outerShdw blurRad="63500" sx="103000" sy="103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0" name="圆角矩形 19"/>
          <p:cNvSpPr/>
          <p:nvPr/>
        </p:nvSpPr>
        <p:spPr>
          <a:xfrm rot="2700000">
            <a:off x="4791422" y="-1461998"/>
            <a:ext cx="2609154" cy="2609154"/>
          </a:xfrm>
          <a:prstGeom prst="roundRect">
            <a:avLst/>
          </a:prstGeom>
          <a:gradFill>
            <a:gsLst>
              <a:gs pos="100000">
                <a:srgbClr val="18478F"/>
              </a:gs>
              <a:gs pos="0">
                <a:srgbClr val="238DED"/>
              </a:gs>
            </a:gsLst>
            <a:lin ang="5400000" scaled="1"/>
          </a:gradFill>
          <a:ln w="3175">
            <a:noFill/>
            <a:prstDash val="solid"/>
          </a:ln>
          <a:effectLst>
            <a:outerShdw blurRad="63500" sx="103000" sy="103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1" name="矩形 20" descr="e7d195523061f1c0205959036996ad55c215b892a7aac5c0B9ADEF7896FB48F2EF97163A2DE1401E1875DEDC438B7864AD24CA23553DBBBD975DAF4CAD4A2592689FFB6CEE59FFA55B2702D0E5EE29CDDE744B5A58D848E290B0F3363EEEFF85AEACDB2C4783B3CFD20D9E72AC2F528B09A88B84C6E73CDEC5D6CB26D43C2398027A14BE9DBFE415"/>
          <p:cNvSpPr/>
          <p:nvPr/>
        </p:nvSpPr>
        <p:spPr>
          <a:xfrm>
            <a:off x="4349388" y="165970"/>
            <a:ext cx="3476596" cy="64633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3600" dirty="0">
                <a:solidFill>
                  <a:schemeClr val="bg1"/>
                </a:solidFill>
                <a:latin typeface="等线" pitchFamily="2" charset="-122"/>
                <a:ea typeface="等线" pitchFamily="2" charset="-122"/>
                <a:cs typeface="Open Sans" panose="020B0606030504020204" pitchFamily="34" charset="0"/>
              </a:rPr>
              <a:t>目录</a:t>
            </a:r>
            <a:endParaRPr lang="en-US" altLang="zh-CN" sz="3600" dirty="0">
              <a:solidFill>
                <a:schemeClr val="bg1"/>
              </a:solidFill>
              <a:latin typeface="等线" pitchFamily="2" charset="-122"/>
              <a:ea typeface="等线" pitchFamily="2" charset="-122"/>
              <a:cs typeface="Open Sans" panose="020B0606030504020204" pitchFamily="34" charset="0"/>
            </a:endParaRPr>
          </a:p>
        </p:txBody>
      </p:sp>
      <p:sp>
        <p:nvSpPr>
          <p:cNvPr id="29" name="矩形 28" descr="e7d195523061f1c0205959036996ad55c215b892a7aac5c0B9ADEF7896FB48F2EF97163A2DE1401E1875DEDC438B7864AD24CA23553DBBBD975DAF4CAD4A2592689FFB6CEE59FFA55B2702D0E5EE29CDDE744B5A58D848E290B0F3363EEEFF85AEACDB2C4783B3CFD20D9E72AC2F528B09A88B84C6E73CDEC5D6CB26D43C2398027A14BE9DBFE415"/>
          <p:cNvSpPr/>
          <p:nvPr/>
        </p:nvSpPr>
        <p:spPr>
          <a:xfrm>
            <a:off x="4357703" y="750775"/>
            <a:ext cx="3476592" cy="369332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CONTENTS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2885588" y="4465892"/>
            <a:ext cx="2299168" cy="1631738"/>
            <a:chOff x="853722" y="3510427"/>
            <a:chExt cx="2299168" cy="1631738"/>
          </a:xfrm>
        </p:grpSpPr>
        <p:sp>
          <p:nvSpPr>
            <p:cNvPr id="30" name="椭圆 29"/>
            <p:cNvSpPr/>
            <p:nvPr/>
          </p:nvSpPr>
          <p:spPr>
            <a:xfrm>
              <a:off x="1568477" y="3510427"/>
              <a:ext cx="869659" cy="869659"/>
            </a:xfrm>
            <a:prstGeom prst="ellipse">
              <a:avLst/>
            </a:prstGeom>
            <a:gradFill>
              <a:gsLst>
                <a:gs pos="0">
                  <a:srgbClr val="238DED"/>
                </a:gs>
                <a:gs pos="100000">
                  <a:srgbClr val="18478F"/>
                </a:gs>
              </a:gsLst>
              <a:lin ang="8400000" scaled="0"/>
            </a:gradFill>
            <a:ln>
              <a:noFill/>
            </a:ln>
            <a:effectLst>
              <a:outerShdw blurRad="177800" dist="101600" dir="72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1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07</a:t>
              </a:r>
              <a:endParaRPr lang="zh-CN" altLang="en-US" sz="3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  <p:sp>
          <p:nvSpPr>
            <p:cNvPr id="31" name="矩形 30" descr="e7d195523061f1c0205959036996ad55c215b892a7aac5c0B9ADEF7896FB48F2EF97163A2DE1401E1875DEDC438B7864AD24CA23553DBBBD975DAF4CAD4A2592689FFB6CEE59FFA55B2702D0E5EE29CDDE744B5A58D848E290B0F3363EEEFF85AEACDB2C4783B3CFD20D9E72AC2F528B09A88B84C6E73CDEC5D6CB26D43C2398027A14BE9DBFE415"/>
            <p:cNvSpPr/>
            <p:nvPr/>
          </p:nvSpPr>
          <p:spPr>
            <a:xfrm>
              <a:off x="853722" y="4618945"/>
              <a:ext cx="2299168" cy="523220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8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" panose="020B0606030504020204" pitchFamily="34" charset="0"/>
                </a:rPr>
                <a:t>测试</a:t>
              </a:r>
              <a:endPara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4947418" y="2312554"/>
            <a:ext cx="2299168" cy="1631738"/>
            <a:chOff x="853722" y="3510427"/>
            <a:chExt cx="2299168" cy="1631738"/>
          </a:xfrm>
        </p:grpSpPr>
        <p:sp>
          <p:nvSpPr>
            <p:cNvPr id="38" name="椭圆 37"/>
            <p:cNvSpPr/>
            <p:nvPr/>
          </p:nvSpPr>
          <p:spPr>
            <a:xfrm>
              <a:off x="1568477" y="3510427"/>
              <a:ext cx="869659" cy="869659"/>
            </a:xfrm>
            <a:prstGeom prst="ellipse">
              <a:avLst/>
            </a:prstGeom>
            <a:gradFill>
              <a:gsLst>
                <a:gs pos="0">
                  <a:srgbClr val="238DED"/>
                </a:gs>
                <a:gs pos="100000">
                  <a:srgbClr val="18478F"/>
                </a:gs>
              </a:gsLst>
              <a:lin ang="8400000" scaled="0"/>
            </a:gradFill>
            <a:ln>
              <a:noFill/>
            </a:ln>
            <a:effectLst>
              <a:outerShdw blurRad="177800" dist="101600" dir="72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1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08</a:t>
              </a:r>
              <a:endParaRPr lang="zh-CN" altLang="en-US" sz="3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  <p:sp>
          <p:nvSpPr>
            <p:cNvPr id="39" name="矩形 38" descr="e7d195523061f1c0205959036996ad55c215b892a7aac5c0B9ADEF7896FB48F2EF97163A2DE1401E1875DEDC438B7864AD24CA23553DBBBD975DAF4CAD4A2592689FFB6CEE59FFA55B2702D0E5EE29CDDE744B5A58D848E290B0F3363EEEFF85AEACDB2C4783B3CFD20D9E72AC2F528B09A88B84C6E73CDEC5D6CB26D43C2398027A14BE9DBFE415"/>
            <p:cNvSpPr/>
            <p:nvPr/>
          </p:nvSpPr>
          <p:spPr>
            <a:xfrm>
              <a:off x="853722" y="4618945"/>
              <a:ext cx="2299168" cy="523220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8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" panose="020B0606030504020204" pitchFamily="34" charset="0"/>
                </a:rPr>
                <a:t>附件</a:t>
              </a:r>
              <a:endPara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endParaRPr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8533026" y="2316005"/>
            <a:ext cx="2299168" cy="1631738"/>
            <a:chOff x="853722" y="3510427"/>
            <a:chExt cx="2299168" cy="1631738"/>
          </a:xfrm>
        </p:grpSpPr>
        <p:sp>
          <p:nvSpPr>
            <p:cNvPr id="46" name="椭圆 45"/>
            <p:cNvSpPr/>
            <p:nvPr/>
          </p:nvSpPr>
          <p:spPr>
            <a:xfrm>
              <a:off x="1568477" y="3510427"/>
              <a:ext cx="869659" cy="869659"/>
            </a:xfrm>
            <a:prstGeom prst="ellipse">
              <a:avLst/>
            </a:prstGeom>
            <a:gradFill>
              <a:gsLst>
                <a:gs pos="0">
                  <a:srgbClr val="238DED"/>
                </a:gs>
                <a:gs pos="100000">
                  <a:srgbClr val="18478F"/>
                </a:gs>
              </a:gsLst>
              <a:lin ang="8400000" scaled="0"/>
            </a:gradFill>
            <a:ln>
              <a:noFill/>
            </a:ln>
            <a:effectLst>
              <a:outerShdw blurRad="177800" dist="101600" dir="72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1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10</a:t>
              </a:r>
              <a:endParaRPr lang="zh-CN" altLang="en-US" sz="3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  <p:sp>
          <p:nvSpPr>
            <p:cNvPr id="47" name="矩形 46" descr="e7d195523061f1c0205959036996ad55c215b892a7aac5c0B9ADEF7896FB48F2EF97163A2DE1401E1875DEDC438B7864AD24CA23553DBBBD975DAF4CAD4A2592689FFB6CEE59FFA55B2702D0E5EE29CDDE744B5A58D848E290B0F3363EEEFF85AEACDB2C4783B3CFD20D9E72AC2F528B09A88B84C6E73CDEC5D6CB26D43C2398027A14BE9DBFE415"/>
            <p:cNvSpPr/>
            <p:nvPr/>
          </p:nvSpPr>
          <p:spPr>
            <a:xfrm>
              <a:off x="853722" y="4618945"/>
              <a:ext cx="2299168" cy="523220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8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" panose="020B0606030504020204" pitchFamily="34" charset="0"/>
                </a:rPr>
                <a:t>绩效评价</a:t>
              </a:r>
              <a:endPara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6625519" y="4465237"/>
            <a:ext cx="2299168" cy="1631738"/>
            <a:chOff x="853722" y="3510427"/>
            <a:chExt cx="2299168" cy="1631738"/>
          </a:xfrm>
        </p:grpSpPr>
        <p:sp>
          <p:nvSpPr>
            <p:cNvPr id="26" name="椭圆 25"/>
            <p:cNvSpPr/>
            <p:nvPr/>
          </p:nvSpPr>
          <p:spPr>
            <a:xfrm>
              <a:off x="1568477" y="3510427"/>
              <a:ext cx="869659" cy="869659"/>
            </a:xfrm>
            <a:prstGeom prst="ellipse">
              <a:avLst/>
            </a:prstGeom>
            <a:gradFill>
              <a:gsLst>
                <a:gs pos="0">
                  <a:srgbClr val="238DED"/>
                </a:gs>
                <a:gs pos="100000">
                  <a:srgbClr val="18478F"/>
                </a:gs>
              </a:gsLst>
              <a:lin ang="8400000" scaled="0"/>
            </a:gradFill>
            <a:ln>
              <a:noFill/>
            </a:ln>
            <a:effectLst>
              <a:outerShdw blurRad="177800" dist="101600" dir="72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1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09</a:t>
              </a:r>
              <a:endParaRPr lang="zh-CN" altLang="en-US" sz="3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  <p:sp>
          <p:nvSpPr>
            <p:cNvPr id="27" name="矩形 26" descr="e7d195523061f1c0205959036996ad55c215b892a7aac5c0B9ADEF7896FB48F2EF97163A2DE1401E1875DEDC438B7864AD24CA23553DBBBD975DAF4CAD4A2592689FFB6CEE59FFA55B2702D0E5EE29CDDE744B5A58D848E290B0F3363EEEFF85AEACDB2C4783B3CFD20D9E72AC2F528B09A88B84C6E73CDEC5D6CB26D43C2398027A14BE9DBFE415"/>
            <p:cNvSpPr/>
            <p:nvPr/>
          </p:nvSpPr>
          <p:spPr>
            <a:xfrm>
              <a:off x="853722" y="4618945"/>
              <a:ext cx="2299168" cy="523220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8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" panose="020B0606030504020204" pitchFamily="34" charset="0"/>
                </a:rPr>
                <a:t>参考资料</a:t>
              </a:r>
              <a:endPara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endParaRPr>
            </a:p>
          </p:txBody>
        </p:sp>
      </p:grpSp>
      <p:grpSp>
        <p:nvGrpSpPr>
          <p:cNvPr id="28" name="组合 44"/>
          <p:cNvGrpSpPr/>
          <p:nvPr/>
        </p:nvGrpSpPr>
        <p:grpSpPr>
          <a:xfrm>
            <a:off x="1352737" y="2316006"/>
            <a:ext cx="2299168" cy="1631738"/>
            <a:chOff x="853722" y="3510427"/>
            <a:chExt cx="2299168" cy="1631738"/>
          </a:xfrm>
        </p:grpSpPr>
        <p:sp>
          <p:nvSpPr>
            <p:cNvPr id="32" name="椭圆 31"/>
            <p:cNvSpPr/>
            <p:nvPr/>
          </p:nvSpPr>
          <p:spPr>
            <a:xfrm>
              <a:off x="1568477" y="3510427"/>
              <a:ext cx="869659" cy="869659"/>
            </a:xfrm>
            <a:prstGeom prst="ellipse">
              <a:avLst/>
            </a:prstGeom>
            <a:gradFill>
              <a:gsLst>
                <a:gs pos="0">
                  <a:srgbClr val="238DED"/>
                </a:gs>
                <a:gs pos="100000">
                  <a:srgbClr val="18478F"/>
                </a:gs>
              </a:gsLst>
              <a:lin ang="8400000" scaled="0"/>
            </a:gradFill>
            <a:ln>
              <a:noFill/>
            </a:ln>
            <a:effectLst>
              <a:outerShdw blurRad="177800" dist="101600" dir="72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1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06</a:t>
              </a:r>
              <a:endParaRPr lang="zh-CN" altLang="en-US" sz="3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  <p:sp>
          <p:nvSpPr>
            <p:cNvPr id="34" name="矩形 33" descr="e7d195523061f1c0205959036996ad55c215b892a7aac5c0B9ADEF7896FB48F2EF97163A2DE1401E1875DEDC438B7864AD24CA23553DBBBD975DAF4CAD4A2592689FFB6CEE59FFA55B2702D0E5EE29CDDE744B5A58D848E290B0F3363EEEFF85AEACDB2C4783B3CFD20D9E72AC2F528B09A88B84C6E73CDEC5D6CB26D43C2398027A14BE9DBFE415"/>
            <p:cNvSpPr/>
            <p:nvPr/>
          </p:nvSpPr>
          <p:spPr>
            <a:xfrm>
              <a:off x="853722" y="4618945"/>
              <a:ext cx="2299168" cy="523220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8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" panose="020B0606030504020204" pitchFamily="34" charset="0"/>
                </a:rPr>
                <a:t>功能表</a:t>
              </a:r>
              <a:endPara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6147201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椭圆 19"/>
          <p:cNvSpPr/>
          <p:nvPr/>
        </p:nvSpPr>
        <p:spPr>
          <a:xfrm>
            <a:off x="2276771" y="2221458"/>
            <a:ext cx="2625430" cy="2625428"/>
          </a:xfrm>
          <a:prstGeom prst="ellipse">
            <a:avLst/>
          </a:prstGeom>
          <a:noFill/>
          <a:ln w="28575">
            <a:solidFill>
              <a:srgbClr val="1847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2" name="组合 20"/>
          <p:cNvGrpSpPr/>
          <p:nvPr/>
        </p:nvGrpSpPr>
        <p:grpSpPr>
          <a:xfrm>
            <a:off x="2581581" y="2621254"/>
            <a:ext cx="2052942" cy="1840098"/>
            <a:chOff x="4950565" y="2141272"/>
            <a:chExt cx="3094826" cy="2773962"/>
          </a:xfrm>
        </p:grpSpPr>
        <p:sp>
          <p:nvSpPr>
            <p:cNvPr id="22" name="椭圆 21"/>
            <p:cNvSpPr/>
            <p:nvPr/>
          </p:nvSpPr>
          <p:spPr>
            <a:xfrm>
              <a:off x="4950565" y="2141272"/>
              <a:ext cx="151884" cy="151884"/>
            </a:xfrm>
            <a:prstGeom prst="ellipse">
              <a:avLst/>
            </a:prstGeom>
            <a:solidFill>
              <a:srgbClr val="1847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3" name="椭圆 22"/>
            <p:cNvSpPr/>
            <p:nvPr/>
          </p:nvSpPr>
          <p:spPr>
            <a:xfrm>
              <a:off x="7893507" y="4763350"/>
              <a:ext cx="151884" cy="151884"/>
            </a:xfrm>
            <a:prstGeom prst="ellipse">
              <a:avLst/>
            </a:prstGeom>
            <a:solidFill>
              <a:srgbClr val="1847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" name="组合 29"/>
          <p:cNvGrpSpPr/>
          <p:nvPr/>
        </p:nvGrpSpPr>
        <p:grpSpPr>
          <a:xfrm>
            <a:off x="2582460" y="2625347"/>
            <a:ext cx="2045906" cy="1856228"/>
            <a:chOff x="4953229" y="2141272"/>
            <a:chExt cx="3084220" cy="2798278"/>
          </a:xfrm>
        </p:grpSpPr>
        <p:sp>
          <p:nvSpPr>
            <p:cNvPr id="31" name="椭圆 30"/>
            <p:cNvSpPr/>
            <p:nvPr/>
          </p:nvSpPr>
          <p:spPr>
            <a:xfrm>
              <a:off x="4953229" y="4787666"/>
              <a:ext cx="151884" cy="151884"/>
            </a:xfrm>
            <a:prstGeom prst="ellipse">
              <a:avLst/>
            </a:prstGeom>
            <a:solidFill>
              <a:srgbClr val="1847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2" name="椭圆 31"/>
            <p:cNvSpPr/>
            <p:nvPr/>
          </p:nvSpPr>
          <p:spPr>
            <a:xfrm>
              <a:off x="7885565" y="2141272"/>
              <a:ext cx="151884" cy="151884"/>
            </a:xfrm>
            <a:prstGeom prst="ellipse">
              <a:avLst/>
            </a:prstGeom>
            <a:solidFill>
              <a:srgbClr val="1847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5" name="椭圆 34"/>
          <p:cNvSpPr/>
          <p:nvPr/>
        </p:nvSpPr>
        <p:spPr>
          <a:xfrm>
            <a:off x="2616618" y="2570728"/>
            <a:ext cx="1946033" cy="1946033"/>
          </a:xfrm>
          <a:prstGeom prst="ellipse">
            <a:avLst/>
          </a:prstGeom>
          <a:gradFill>
            <a:gsLst>
              <a:gs pos="0">
                <a:srgbClr val="238DED"/>
              </a:gs>
              <a:gs pos="100000">
                <a:srgbClr val="18478F"/>
              </a:gs>
            </a:gsLst>
            <a:lin ang="8400000" scaled="0"/>
          </a:gradFill>
          <a:ln>
            <a:noFill/>
          </a:ln>
          <a:effectLst>
            <a:outerShdw blurRad="177800" dist="101600" dir="72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5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07</a:t>
            </a:r>
            <a:endParaRPr lang="zh-CN" altLang="en-US" sz="5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36" name="椭圆 35"/>
          <p:cNvSpPr/>
          <p:nvPr/>
        </p:nvSpPr>
        <p:spPr>
          <a:xfrm>
            <a:off x="11268220" y="-923780"/>
            <a:ext cx="1847559" cy="1847559"/>
          </a:xfrm>
          <a:prstGeom prst="ellipse">
            <a:avLst/>
          </a:prstGeom>
          <a:gradFill>
            <a:gsLst>
              <a:gs pos="0">
                <a:srgbClr val="238DED"/>
              </a:gs>
              <a:gs pos="100000">
                <a:srgbClr val="18478F"/>
              </a:gs>
            </a:gsLst>
            <a:lin ang="8400000" scaled="0"/>
          </a:gradFill>
          <a:ln>
            <a:noFill/>
          </a:ln>
          <a:effectLst>
            <a:outerShdw blurRad="177800" dist="101600" dir="72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10492598" y="351423"/>
            <a:ext cx="572356" cy="572356"/>
          </a:xfrm>
          <a:prstGeom prst="ellipse">
            <a:avLst/>
          </a:prstGeom>
          <a:gradFill>
            <a:gsLst>
              <a:gs pos="0">
                <a:schemeClr val="bg1"/>
              </a:gs>
              <a:gs pos="100000">
                <a:srgbClr val="D4D2D3"/>
              </a:gs>
            </a:gsLst>
            <a:lin ang="8400000" scaled="0"/>
          </a:gradFill>
          <a:ln>
            <a:noFill/>
          </a:ln>
          <a:effectLst>
            <a:outerShdw blurRad="165100" dist="1016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11179254" y="2141272"/>
            <a:ext cx="302456" cy="302456"/>
          </a:xfrm>
          <a:prstGeom prst="ellipse">
            <a:avLst/>
          </a:prstGeom>
          <a:gradFill>
            <a:gsLst>
              <a:gs pos="0">
                <a:schemeClr val="bg1"/>
              </a:gs>
              <a:gs pos="100000">
                <a:srgbClr val="D4D2D3"/>
              </a:gs>
            </a:gsLst>
            <a:lin ang="8400000" scaled="0"/>
          </a:gradFill>
          <a:ln>
            <a:noFill/>
          </a:ln>
          <a:effectLst>
            <a:outerShdw blurRad="165100" dist="1016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11330482" y="1257699"/>
            <a:ext cx="390938" cy="390938"/>
          </a:xfrm>
          <a:prstGeom prst="ellipse">
            <a:avLst/>
          </a:prstGeom>
          <a:gradFill>
            <a:gsLst>
              <a:gs pos="0">
                <a:srgbClr val="238DED"/>
              </a:gs>
              <a:gs pos="100000">
                <a:srgbClr val="18478F"/>
              </a:gs>
            </a:gsLst>
            <a:lin ang="7200000" scaled="0"/>
          </a:gradFill>
          <a:ln>
            <a:noFill/>
          </a:ln>
          <a:effectLst>
            <a:outerShdw blurRad="165100" dist="1016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 descr="e7d195523061f1c0205959036996ad55c215b892a7aac5c0B9ADEF7896FB48F2EF97163A2DE1401E1875DEDC438B7864AD24CA23553DBBBD975DAF4CAD4A2592689FFB6CEE59FFA55B2702D0E5EE29CDDE744B5A58D848E290B0F3363EEEFF85AEACDB2C4783B3CFD20D9E72AC2F528B09A88B84C6E73CDEC5D6CB26D43C2398027A14BE9DBFE415"/>
          <p:cNvSpPr/>
          <p:nvPr/>
        </p:nvSpPr>
        <p:spPr>
          <a:xfrm>
            <a:off x="4295098" y="3139713"/>
            <a:ext cx="5046133" cy="64633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3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测试</a:t>
            </a:r>
            <a:endParaRPr lang="en-US" altLang="zh-CN" sz="36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1386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椭圆 35"/>
          <p:cNvSpPr/>
          <p:nvPr/>
        </p:nvSpPr>
        <p:spPr>
          <a:xfrm>
            <a:off x="11268220" y="-923780"/>
            <a:ext cx="1847559" cy="1847559"/>
          </a:xfrm>
          <a:prstGeom prst="ellipse">
            <a:avLst/>
          </a:prstGeom>
          <a:gradFill>
            <a:gsLst>
              <a:gs pos="0">
                <a:srgbClr val="238DED"/>
              </a:gs>
              <a:gs pos="100000">
                <a:srgbClr val="18478F"/>
              </a:gs>
            </a:gsLst>
            <a:lin ang="8400000" scaled="0"/>
          </a:gradFill>
          <a:ln>
            <a:noFill/>
          </a:ln>
          <a:effectLst>
            <a:outerShdw blurRad="177800" dist="101600" dir="72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10492598" y="351423"/>
            <a:ext cx="572356" cy="572356"/>
          </a:xfrm>
          <a:prstGeom prst="ellipse">
            <a:avLst/>
          </a:prstGeom>
          <a:gradFill>
            <a:gsLst>
              <a:gs pos="0">
                <a:schemeClr val="bg1"/>
              </a:gs>
              <a:gs pos="100000">
                <a:srgbClr val="D4D2D3"/>
              </a:gs>
            </a:gsLst>
            <a:lin ang="8400000" scaled="0"/>
          </a:gradFill>
          <a:ln>
            <a:noFill/>
          </a:ln>
          <a:effectLst>
            <a:outerShdw blurRad="165100" dist="1016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11179254" y="2141272"/>
            <a:ext cx="302456" cy="302456"/>
          </a:xfrm>
          <a:prstGeom prst="ellipse">
            <a:avLst/>
          </a:prstGeom>
          <a:gradFill>
            <a:gsLst>
              <a:gs pos="0">
                <a:schemeClr val="bg1"/>
              </a:gs>
              <a:gs pos="100000">
                <a:srgbClr val="D4D2D3"/>
              </a:gs>
            </a:gsLst>
            <a:lin ang="8400000" scaled="0"/>
          </a:gradFill>
          <a:ln>
            <a:noFill/>
          </a:ln>
          <a:effectLst>
            <a:outerShdw blurRad="165100" dist="1016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11330482" y="1257699"/>
            <a:ext cx="390938" cy="390938"/>
          </a:xfrm>
          <a:prstGeom prst="ellipse">
            <a:avLst/>
          </a:prstGeom>
          <a:gradFill>
            <a:gsLst>
              <a:gs pos="0">
                <a:srgbClr val="238DED"/>
              </a:gs>
              <a:gs pos="100000">
                <a:srgbClr val="18478F"/>
              </a:gs>
            </a:gsLst>
            <a:lin ang="7200000" scaled="0"/>
          </a:gradFill>
          <a:ln>
            <a:noFill/>
          </a:ln>
          <a:effectLst>
            <a:outerShdw blurRad="165100" dist="1016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8">
            <a:extLst>
              <a:ext uri="{FF2B5EF4-FFF2-40B4-BE49-F238E27FC236}">
                <a16:creationId xmlns:a16="http://schemas.microsoft.com/office/drawing/2014/main" xmlns="" id="{775B7818-1651-4C87-923D-7102E73B4FA8}"/>
              </a:ext>
            </a:extLst>
          </p:cNvPr>
          <p:cNvGrpSpPr/>
          <p:nvPr/>
        </p:nvGrpSpPr>
        <p:grpSpPr>
          <a:xfrm>
            <a:off x="431371" y="0"/>
            <a:ext cx="2056995" cy="1064029"/>
            <a:chOff x="323528" y="0"/>
            <a:chExt cx="1694819" cy="536266"/>
          </a:xfrm>
        </p:grpSpPr>
        <p:sp>
          <p:nvSpPr>
            <p:cNvPr id="10" name="TextBox 86"/>
            <p:cNvSpPr txBox="1"/>
            <p:nvPr/>
          </p:nvSpPr>
          <p:spPr>
            <a:xfrm>
              <a:off x="636223" y="167305"/>
              <a:ext cx="1382124" cy="2637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2800" b="1" dirty="0" smtClean="0">
                  <a:latin typeface="微软雅黑" pitchFamily="34" charset="-122"/>
                  <a:ea typeface="微软雅黑" pitchFamily="34" charset="-122"/>
                  <a:cs typeface="+mn-ea"/>
                  <a:sym typeface="+mn-lt"/>
                </a:rPr>
                <a:t>概述</a:t>
              </a:r>
              <a:endParaRPr lang="en-US" altLang="zh-CN" sz="2800" b="1" dirty="0">
                <a:latin typeface="微软雅黑" pitchFamily="34" charset="-122"/>
                <a:ea typeface="微软雅黑" pitchFamily="34" charset="-122"/>
                <a:cs typeface="+mn-ea"/>
                <a:sym typeface="+mn-lt"/>
              </a:endParaRP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xmlns="" id="{91B15B32-D5A7-4EB2-902A-4703504BB2EE}"/>
                </a:ext>
              </a:extLst>
            </p:cNvPr>
            <p:cNvSpPr/>
            <p:nvPr/>
          </p:nvSpPr>
          <p:spPr>
            <a:xfrm>
              <a:off x="323528" y="0"/>
              <a:ext cx="216024" cy="536266"/>
            </a:xfrm>
            <a:prstGeom prst="rect">
              <a:avLst/>
            </a:prstGeom>
            <a:solidFill>
              <a:srgbClr val="1FAB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</p:grp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3134016"/>
              </p:ext>
            </p:extLst>
          </p:nvPr>
        </p:nvGraphicFramePr>
        <p:xfrm>
          <a:off x="1995487" y="1181152"/>
          <a:ext cx="7196139" cy="167634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22871"/>
                <a:gridCol w="1244169"/>
                <a:gridCol w="876540"/>
                <a:gridCol w="821757"/>
                <a:gridCol w="1430145"/>
                <a:gridCol w="1800657"/>
              </a:tblGrid>
              <a:tr h="279391">
                <a:tc gridSpan="6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50" kern="100" dirty="0">
                          <a:effectLst/>
                        </a:rPr>
                        <a:t>前端</a:t>
                      </a:r>
                      <a:endParaRPr lang="zh-CN" sz="105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558783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模块名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zh-CN" sz="1400" b="1" kern="1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新闻列表展示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zh-CN" sz="1400" b="1" kern="1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新闻刷新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zh-CN" sz="1400" b="1" kern="1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个人页面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zh-CN" sz="1400" b="1" kern="1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新闻详情</a:t>
                      </a:r>
                      <a:r>
                        <a:rPr lang="en-US" sz="1400" b="1" kern="1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zh-CN" sz="1400" b="1" kern="1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时光机显示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zh-CN" sz="1400" b="1" kern="1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喜欢</a:t>
                      </a:r>
                      <a:r>
                        <a:rPr lang="en-US" sz="1400" b="1" kern="1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zh-CN" sz="1400" b="1" kern="1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收藏动作</a:t>
                      </a:r>
                    </a:p>
                  </a:txBody>
                  <a:tcPr marL="68580" marR="68580" marT="0" marB="0"/>
                </a:tc>
              </a:tr>
              <a:tr h="279391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设计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zh-CN" sz="1400" b="1" kern="1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周磊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zh-CN" sz="1400" b="1" kern="1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唐敏敏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zh-CN" sz="1400" b="1" kern="1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唐敏敏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zh-CN" sz="1400" b="1" kern="1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杨际仟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zh-CN" sz="1400" b="1" kern="1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周磊</a:t>
                      </a:r>
                    </a:p>
                  </a:txBody>
                  <a:tcPr marL="68580" marR="68580" marT="0" marB="0"/>
                </a:tc>
              </a:tr>
              <a:tr h="279391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实现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zh-CN" sz="1400" b="1" kern="1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唐敏敏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zh-CN" sz="1400" b="1" kern="1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周磊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zh-CN" sz="1400" b="1" kern="1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许涛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zh-CN" sz="1400" b="1" kern="1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许涛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zh-CN" sz="1400" b="1" kern="1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许涛</a:t>
                      </a:r>
                    </a:p>
                  </a:txBody>
                  <a:tcPr marL="68580" marR="68580" marT="0" marB="0"/>
                </a:tc>
              </a:tr>
              <a:tr h="279391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测试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zh-CN" sz="1400" b="1" kern="1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杨际仟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zh-CN" sz="1400" b="1" kern="1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许涛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zh-CN" sz="1400" b="1" kern="1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周磊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zh-CN" sz="1400" b="1" kern="1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唐敏敏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zh-CN" sz="1400" b="1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唐敏敏</a:t>
                      </a: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1058149"/>
              </p:ext>
            </p:extLst>
          </p:nvPr>
        </p:nvGraphicFramePr>
        <p:xfrm>
          <a:off x="2019300" y="3264059"/>
          <a:ext cx="7124701" cy="234616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56519"/>
                <a:gridCol w="1528366"/>
                <a:gridCol w="1548733"/>
                <a:gridCol w="1258290"/>
                <a:gridCol w="1532793"/>
              </a:tblGrid>
              <a:tr h="391028">
                <a:tc gridSpan="5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50" kern="100" dirty="0">
                          <a:effectLst/>
                        </a:rPr>
                        <a:t>后端</a:t>
                      </a:r>
                      <a:endParaRPr lang="zh-CN" sz="105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782055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模块名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b="1" kern="100">
                          <a:effectLst/>
                        </a:rPr>
                        <a:t>喜欢和收藏模块</a:t>
                      </a:r>
                      <a:endParaRPr lang="zh-CN" sz="1400" b="1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b="1" kern="100">
                          <a:effectLst/>
                        </a:rPr>
                        <a:t>验证用户是否已经登录</a:t>
                      </a:r>
                      <a:endParaRPr lang="zh-CN" sz="1400" b="1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b="1" kern="100">
                          <a:effectLst/>
                        </a:rPr>
                        <a:t>存取新闻</a:t>
                      </a:r>
                      <a:endParaRPr lang="zh-CN" sz="1400" b="1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b="1" kern="100">
                          <a:effectLst/>
                        </a:rPr>
                        <a:t>用户信息储存</a:t>
                      </a:r>
                      <a:endParaRPr lang="zh-CN" sz="1400" b="1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91028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设计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b="1" kern="100">
                          <a:effectLst/>
                        </a:rPr>
                        <a:t>许涛</a:t>
                      </a:r>
                      <a:endParaRPr lang="zh-CN" sz="1400" b="1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b="1" kern="100">
                          <a:effectLst/>
                        </a:rPr>
                        <a:t>周磊</a:t>
                      </a:r>
                      <a:endParaRPr lang="zh-CN" sz="1400" b="1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b="1" kern="100">
                          <a:effectLst/>
                        </a:rPr>
                        <a:t>唐敏敏</a:t>
                      </a:r>
                      <a:endParaRPr lang="zh-CN" sz="1400" b="1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b="1" kern="100">
                          <a:effectLst/>
                        </a:rPr>
                        <a:t>杨际仟</a:t>
                      </a:r>
                      <a:endParaRPr lang="zh-CN" sz="1400" b="1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91028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实现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b="1" kern="100">
                          <a:effectLst/>
                        </a:rPr>
                        <a:t>周磊</a:t>
                      </a:r>
                      <a:endParaRPr lang="zh-CN" sz="1400" b="1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b="1" kern="100">
                          <a:effectLst/>
                        </a:rPr>
                        <a:t>唐敏敏</a:t>
                      </a:r>
                      <a:endParaRPr lang="zh-CN" sz="1400" b="1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b="1" kern="100">
                          <a:effectLst/>
                        </a:rPr>
                        <a:t>许涛</a:t>
                      </a:r>
                      <a:endParaRPr lang="zh-CN" sz="1400" b="1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b="1" kern="100">
                          <a:effectLst/>
                        </a:rPr>
                        <a:t>周磊</a:t>
                      </a:r>
                      <a:endParaRPr lang="zh-CN" sz="1400" b="1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91028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测试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b="1" kern="100">
                          <a:effectLst/>
                        </a:rPr>
                        <a:t>杨际仟</a:t>
                      </a:r>
                      <a:endParaRPr lang="zh-CN" sz="1400" b="1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b="1" kern="100">
                          <a:effectLst/>
                        </a:rPr>
                        <a:t>许涛</a:t>
                      </a:r>
                      <a:endParaRPr lang="zh-CN" sz="1400" b="1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b="1" kern="100">
                          <a:effectLst/>
                        </a:rPr>
                        <a:t>周磊</a:t>
                      </a:r>
                      <a:endParaRPr lang="zh-CN" sz="1400" b="1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b="1" kern="100" dirty="0">
                          <a:effectLst/>
                        </a:rPr>
                        <a:t>唐敏敏</a:t>
                      </a:r>
                      <a:endParaRPr lang="zh-CN" sz="1400" b="1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26732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3" fill="hold" grpId="0" nodeType="withEffect" p14:presetBounceEnd="2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0000">
                                          <p:cBhvr additive="base">
                                            <p:cTn id="7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0000">
                                          <p:cBhvr additive="base">
                                            <p:cTn id="8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3" fill="hold" grpId="0" nodeType="withEffect" p14:presetBounceEnd="2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0000">
                                          <p:cBhvr additive="base">
                                            <p:cTn id="11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0000">
                                          <p:cBhvr additive="base">
                                            <p:cTn id="12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3" fill="hold" grpId="0" nodeType="withEffect" p14:presetBounceEnd="2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0000">
                                          <p:cBhvr additive="base">
                                            <p:cTn id="15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0000">
                                          <p:cBhvr additive="base">
                                            <p:cTn id="16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3" fill="hold" grpId="0" nodeType="withEffect" p14:presetBounceEnd="2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0000">
                                          <p:cBhvr additive="base">
                                            <p:cTn id="19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0000">
                                          <p:cBhvr additive="base">
                                            <p:cTn id="20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6" grpId="0" animBg="1"/>
          <p:bldP spid="37" grpId="0" animBg="1"/>
          <p:bldP spid="38" grpId="0" animBg="1"/>
          <p:bldP spid="39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3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3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3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3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6" grpId="0" animBg="1"/>
          <p:bldP spid="37" grpId="0" animBg="1"/>
          <p:bldP spid="38" grpId="0" animBg="1"/>
          <p:bldP spid="39" grpId="0" animBg="1"/>
        </p:bldLst>
      </p:timing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椭圆 35"/>
          <p:cNvSpPr/>
          <p:nvPr/>
        </p:nvSpPr>
        <p:spPr>
          <a:xfrm>
            <a:off x="11268220" y="-923780"/>
            <a:ext cx="1847559" cy="1847559"/>
          </a:xfrm>
          <a:prstGeom prst="ellipse">
            <a:avLst/>
          </a:prstGeom>
          <a:gradFill>
            <a:gsLst>
              <a:gs pos="0">
                <a:srgbClr val="238DED"/>
              </a:gs>
              <a:gs pos="100000">
                <a:srgbClr val="18478F"/>
              </a:gs>
            </a:gsLst>
            <a:lin ang="8400000" scaled="0"/>
          </a:gradFill>
          <a:ln>
            <a:noFill/>
          </a:ln>
          <a:effectLst>
            <a:outerShdw blurRad="177800" dist="101600" dir="72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10492598" y="351423"/>
            <a:ext cx="572356" cy="572356"/>
          </a:xfrm>
          <a:prstGeom prst="ellipse">
            <a:avLst/>
          </a:prstGeom>
          <a:gradFill>
            <a:gsLst>
              <a:gs pos="0">
                <a:schemeClr val="bg1"/>
              </a:gs>
              <a:gs pos="100000">
                <a:srgbClr val="D4D2D3"/>
              </a:gs>
            </a:gsLst>
            <a:lin ang="8400000" scaled="0"/>
          </a:gradFill>
          <a:ln>
            <a:noFill/>
          </a:ln>
          <a:effectLst>
            <a:outerShdw blurRad="165100" dist="1016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11179254" y="2141272"/>
            <a:ext cx="302456" cy="302456"/>
          </a:xfrm>
          <a:prstGeom prst="ellipse">
            <a:avLst/>
          </a:prstGeom>
          <a:gradFill>
            <a:gsLst>
              <a:gs pos="0">
                <a:schemeClr val="bg1"/>
              </a:gs>
              <a:gs pos="100000">
                <a:srgbClr val="D4D2D3"/>
              </a:gs>
            </a:gsLst>
            <a:lin ang="8400000" scaled="0"/>
          </a:gradFill>
          <a:ln>
            <a:noFill/>
          </a:ln>
          <a:effectLst>
            <a:outerShdw blurRad="165100" dist="1016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11330482" y="1257699"/>
            <a:ext cx="390938" cy="390938"/>
          </a:xfrm>
          <a:prstGeom prst="ellipse">
            <a:avLst/>
          </a:prstGeom>
          <a:gradFill>
            <a:gsLst>
              <a:gs pos="0">
                <a:srgbClr val="238DED"/>
              </a:gs>
              <a:gs pos="100000">
                <a:srgbClr val="18478F"/>
              </a:gs>
            </a:gsLst>
            <a:lin ang="7200000" scaled="0"/>
          </a:gradFill>
          <a:ln>
            <a:noFill/>
          </a:ln>
          <a:effectLst>
            <a:outerShdw blurRad="165100" dist="1016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8">
            <a:extLst>
              <a:ext uri="{FF2B5EF4-FFF2-40B4-BE49-F238E27FC236}">
                <a16:creationId xmlns:a16="http://schemas.microsoft.com/office/drawing/2014/main" xmlns="" id="{775B7818-1651-4C87-923D-7102E73B4FA8}"/>
              </a:ext>
            </a:extLst>
          </p:cNvPr>
          <p:cNvGrpSpPr/>
          <p:nvPr/>
        </p:nvGrpSpPr>
        <p:grpSpPr>
          <a:xfrm>
            <a:off x="431371" y="0"/>
            <a:ext cx="2056995" cy="1064029"/>
            <a:chOff x="323528" y="0"/>
            <a:chExt cx="1694819" cy="536266"/>
          </a:xfrm>
        </p:grpSpPr>
        <p:sp>
          <p:nvSpPr>
            <p:cNvPr id="10" name="TextBox 86"/>
            <p:cNvSpPr txBox="1"/>
            <p:nvPr/>
          </p:nvSpPr>
          <p:spPr>
            <a:xfrm>
              <a:off x="636223" y="167305"/>
              <a:ext cx="1382124" cy="2637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2800" b="1" dirty="0" smtClean="0">
                  <a:latin typeface="微软雅黑" pitchFamily="34" charset="-122"/>
                  <a:ea typeface="微软雅黑" pitchFamily="34" charset="-122"/>
                  <a:cs typeface="+mn-ea"/>
                  <a:sym typeface="+mn-lt"/>
                </a:rPr>
                <a:t>黑盒测试</a:t>
              </a:r>
              <a:endParaRPr lang="en-US" altLang="zh-CN" sz="2800" b="1" dirty="0">
                <a:latin typeface="微软雅黑" pitchFamily="34" charset="-122"/>
                <a:ea typeface="微软雅黑" pitchFamily="34" charset="-122"/>
                <a:cs typeface="+mn-ea"/>
                <a:sym typeface="+mn-lt"/>
              </a:endParaRP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xmlns="" id="{91B15B32-D5A7-4EB2-902A-4703504BB2EE}"/>
                </a:ext>
              </a:extLst>
            </p:cNvPr>
            <p:cNvSpPr/>
            <p:nvPr/>
          </p:nvSpPr>
          <p:spPr>
            <a:xfrm>
              <a:off x="323528" y="0"/>
              <a:ext cx="216024" cy="536266"/>
            </a:xfrm>
            <a:prstGeom prst="rect">
              <a:avLst/>
            </a:prstGeom>
            <a:solidFill>
              <a:srgbClr val="1FAB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</p:grp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9627" y="1064029"/>
            <a:ext cx="8204200" cy="50147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67293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3" fill="hold" grpId="0" nodeType="withEffect" p14:presetBounceEnd="2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0000">
                                          <p:cBhvr additive="base">
                                            <p:cTn id="7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0000">
                                          <p:cBhvr additive="base">
                                            <p:cTn id="8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3" fill="hold" grpId="0" nodeType="withEffect" p14:presetBounceEnd="2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0000">
                                          <p:cBhvr additive="base">
                                            <p:cTn id="11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0000">
                                          <p:cBhvr additive="base">
                                            <p:cTn id="12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3" fill="hold" grpId="0" nodeType="withEffect" p14:presetBounceEnd="2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0000">
                                          <p:cBhvr additive="base">
                                            <p:cTn id="15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0000">
                                          <p:cBhvr additive="base">
                                            <p:cTn id="16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3" fill="hold" grpId="0" nodeType="withEffect" p14:presetBounceEnd="2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0000">
                                          <p:cBhvr additive="base">
                                            <p:cTn id="19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0000">
                                          <p:cBhvr additive="base">
                                            <p:cTn id="20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6" grpId="0" animBg="1"/>
          <p:bldP spid="37" grpId="0" animBg="1"/>
          <p:bldP spid="38" grpId="0" animBg="1"/>
          <p:bldP spid="39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3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3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3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3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6" grpId="0" animBg="1"/>
          <p:bldP spid="37" grpId="0" animBg="1"/>
          <p:bldP spid="38" grpId="0" animBg="1"/>
          <p:bldP spid="39" grpId="0" animBg="1"/>
        </p:bldLst>
      </p:timing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椭圆 35"/>
          <p:cNvSpPr/>
          <p:nvPr/>
        </p:nvSpPr>
        <p:spPr>
          <a:xfrm>
            <a:off x="11268220" y="-923780"/>
            <a:ext cx="1847559" cy="1847559"/>
          </a:xfrm>
          <a:prstGeom prst="ellipse">
            <a:avLst/>
          </a:prstGeom>
          <a:gradFill>
            <a:gsLst>
              <a:gs pos="0">
                <a:srgbClr val="238DED"/>
              </a:gs>
              <a:gs pos="100000">
                <a:srgbClr val="18478F"/>
              </a:gs>
            </a:gsLst>
            <a:lin ang="8400000" scaled="0"/>
          </a:gradFill>
          <a:ln>
            <a:noFill/>
          </a:ln>
          <a:effectLst>
            <a:outerShdw blurRad="177800" dist="101600" dir="72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10492598" y="351423"/>
            <a:ext cx="572356" cy="572356"/>
          </a:xfrm>
          <a:prstGeom prst="ellipse">
            <a:avLst/>
          </a:prstGeom>
          <a:gradFill>
            <a:gsLst>
              <a:gs pos="0">
                <a:schemeClr val="bg1"/>
              </a:gs>
              <a:gs pos="100000">
                <a:srgbClr val="D4D2D3"/>
              </a:gs>
            </a:gsLst>
            <a:lin ang="8400000" scaled="0"/>
          </a:gradFill>
          <a:ln>
            <a:noFill/>
          </a:ln>
          <a:effectLst>
            <a:outerShdw blurRad="165100" dist="1016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11179254" y="2141272"/>
            <a:ext cx="302456" cy="302456"/>
          </a:xfrm>
          <a:prstGeom prst="ellipse">
            <a:avLst/>
          </a:prstGeom>
          <a:gradFill>
            <a:gsLst>
              <a:gs pos="0">
                <a:schemeClr val="bg1"/>
              </a:gs>
              <a:gs pos="100000">
                <a:srgbClr val="D4D2D3"/>
              </a:gs>
            </a:gsLst>
            <a:lin ang="8400000" scaled="0"/>
          </a:gradFill>
          <a:ln>
            <a:noFill/>
          </a:ln>
          <a:effectLst>
            <a:outerShdw blurRad="165100" dist="1016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11330482" y="1257699"/>
            <a:ext cx="390938" cy="390938"/>
          </a:xfrm>
          <a:prstGeom prst="ellipse">
            <a:avLst/>
          </a:prstGeom>
          <a:gradFill>
            <a:gsLst>
              <a:gs pos="0">
                <a:srgbClr val="238DED"/>
              </a:gs>
              <a:gs pos="100000">
                <a:srgbClr val="18478F"/>
              </a:gs>
            </a:gsLst>
            <a:lin ang="7200000" scaled="0"/>
          </a:gradFill>
          <a:ln>
            <a:noFill/>
          </a:ln>
          <a:effectLst>
            <a:outerShdw blurRad="165100" dist="1016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8">
            <a:extLst>
              <a:ext uri="{FF2B5EF4-FFF2-40B4-BE49-F238E27FC236}">
                <a16:creationId xmlns:a16="http://schemas.microsoft.com/office/drawing/2014/main" xmlns="" id="{775B7818-1651-4C87-923D-7102E73B4FA8}"/>
              </a:ext>
            </a:extLst>
          </p:cNvPr>
          <p:cNvGrpSpPr/>
          <p:nvPr/>
        </p:nvGrpSpPr>
        <p:grpSpPr>
          <a:xfrm>
            <a:off x="431371" y="0"/>
            <a:ext cx="2056995" cy="1064029"/>
            <a:chOff x="323528" y="0"/>
            <a:chExt cx="1694819" cy="536266"/>
          </a:xfrm>
        </p:grpSpPr>
        <p:sp>
          <p:nvSpPr>
            <p:cNvPr id="10" name="TextBox 86"/>
            <p:cNvSpPr txBox="1"/>
            <p:nvPr/>
          </p:nvSpPr>
          <p:spPr>
            <a:xfrm>
              <a:off x="636223" y="167305"/>
              <a:ext cx="1382124" cy="2637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2800" b="1" dirty="0" smtClean="0">
                  <a:latin typeface="微软雅黑" pitchFamily="34" charset="-122"/>
                  <a:ea typeface="微软雅黑" pitchFamily="34" charset="-122"/>
                  <a:cs typeface="+mn-ea"/>
                  <a:sym typeface="+mn-lt"/>
                </a:rPr>
                <a:t>测试文档</a:t>
              </a:r>
              <a:endParaRPr lang="en-US" altLang="zh-CN" sz="2800" b="1" dirty="0">
                <a:latin typeface="微软雅黑" pitchFamily="34" charset="-122"/>
                <a:ea typeface="微软雅黑" pitchFamily="34" charset="-122"/>
                <a:cs typeface="+mn-ea"/>
                <a:sym typeface="+mn-lt"/>
              </a:endParaRP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xmlns="" id="{91B15B32-D5A7-4EB2-902A-4703504BB2EE}"/>
                </a:ext>
              </a:extLst>
            </p:cNvPr>
            <p:cNvSpPr/>
            <p:nvPr/>
          </p:nvSpPr>
          <p:spPr>
            <a:xfrm>
              <a:off x="323528" y="0"/>
              <a:ext cx="216024" cy="536266"/>
            </a:xfrm>
            <a:prstGeom prst="rect">
              <a:avLst/>
            </a:prstGeom>
            <a:solidFill>
              <a:srgbClr val="1FAB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</p:grp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1175" y="1064029"/>
            <a:ext cx="8286749" cy="51471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39020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3" fill="hold" grpId="0" nodeType="withEffect" p14:presetBounceEnd="2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0000">
                                          <p:cBhvr additive="base">
                                            <p:cTn id="7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0000">
                                          <p:cBhvr additive="base">
                                            <p:cTn id="8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3" fill="hold" grpId="0" nodeType="withEffect" p14:presetBounceEnd="2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0000">
                                          <p:cBhvr additive="base">
                                            <p:cTn id="11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0000">
                                          <p:cBhvr additive="base">
                                            <p:cTn id="12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3" fill="hold" grpId="0" nodeType="withEffect" p14:presetBounceEnd="2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0000">
                                          <p:cBhvr additive="base">
                                            <p:cTn id="15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0000">
                                          <p:cBhvr additive="base">
                                            <p:cTn id="16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3" fill="hold" grpId="0" nodeType="withEffect" p14:presetBounceEnd="2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0000">
                                          <p:cBhvr additive="base">
                                            <p:cTn id="19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0000">
                                          <p:cBhvr additive="base">
                                            <p:cTn id="20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6" grpId="0" animBg="1"/>
          <p:bldP spid="37" grpId="0" animBg="1"/>
          <p:bldP spid="38" grpId="0" animBg="1"/>
          <p:bldP spid="39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3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3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3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3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6" grpId="0" animBg="1"/>
          <p:bldP spid="37" grpId="0" animBg="1"/>
          <p:bldP spid="38" grpId="0" animBg="1"/>
          <p:bldP spid="39" grpId="0" animBg="1"/>
        </p:bldLst>
      </p:timing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椭圆 19"/>
          <p:cNvSpPr/>
          <p:nvPr/>
        </p:nvSpPr>
        <p:spPr>
          <a:xfrm>
            <a:off x="2276771" y="2221458"/>
            <a:ext cx="2625430" cy="2625428"/>
          </a:xfrm>
          <a:prstGeom prst="ellipse">
            <a:avLst/>
          </a:prstGeom>
          <a:noFill/>
          <a:ln w="28575">
            <a:solidFill>
              <a:srgbClr val="1847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2" name="组合 20"/>
          <p:cNvGrpSpPr/>
          <p:nvPr/>
        </p:nvGrpSpPr>
        <p:grpSpPr>
          <a:xfrm>
            <a:off x="2581581" y="2621254"/>
            <a:ext cx="2052942" cy="1840098"/>
            <a:chOff x="4950565" y="2141272"/>
            <a:chExt cx="3094826" cy="2773962"/>
          </a:xfrm>
        </p:grpSpPr>
        <p:sp>
          <p:nvSpPr>
            <p:cNvPr id="22" name="椭圆 21"/>
            <p:cNvSpPr/>
            <p:nvPr/>
          </p:nvSpPr>
          <p:spPr>
            <a:xfrm>
              <a:off x="4950565" y="2141272"/>
              <a:ext cx="151884" cy="151884"/>
            </a:xfrm>
            <a:prstGeom prst="ellipse">
              <a:avLst/>
            </a:prstGeom>
            <a:solidFill>
              <a:srgbClr val="1847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3" name="椭圆 22"/>
            <p:cNvSpPr/>
            <p:nvPr/>
          </p:nvSpPr>
          <p:spPr>
            <a:xfrm>
              <a:off x="7893507" y="4763350"/>
              <a:ext cx="151884" cy="151884"/>
            </a:xfrm>
            <a:prstGeom prst="ellipse">
              <a:avLst/>
            </a:prstGeom>
            <a:solidFill>
              <a:srgbClr val="1847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" name="组合 29"/>
          <p:cNvGrpSpPr/>
          <p:nvPr/>
        </p:nvGrpSpPr>
        <p:grpSpPr>
          <a:xfrm>
            <a:off x="2582460" y="2625347"/>
            <a:ext cx="2045906" cy="1856228"/>
            <a:chOff x="4953229" y="2141272"/>
            <a:chExt cx="3084220" cy="2798278"/>
          </a:xfrm>
        </p:grpSpPr>
        <p:sp>
          <p:nvSpPr>
            <p:cNvPr id="31" name="椭圆 30"/>
            <p:cNvSpPr/>
            <p:nvPr/>
          </p:nvSpPr>
          <p:spPr>
            <a:xfrm>
              <a:off x="4953229" y="4787666"/>
              <a:ext cx="151884" cy="151884"/>
            </a:xfrm>
            <a:prstGeom prst="ellipse">
              <a:avLst/>
            </a:prstGeom>
            <a:solidFill>
              <a:srgbClr val="1847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2" name="椭圆 31"/>
            <p:cNvSpPr/>
            <p:nvPr/>
          </p:nvSpPr>
          <p:spPr>
            <a:xfrm>
              <a:off x="7885565" y="2141272"/>
              <a:ext cx="151884" cy="151884"/>
            </a:xfrm>
            <a:prstGeom prst="ellipse">
              <a:avLst/>
            </a:prstGeom>
            <a:solidFill>
              <a:srgbClr val="1847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5" name="椭圆 34"/>
          <p:cNvSpPr/>
          <p:nvPr/>
        </p:nvSpPr>
        <p:spPr>
          <a:xfrm>
            <a:off x="2616618" y="2570728"/>
            <a:ext cx="1946033" cy="1946033"/>
          </a:xfrm>
          <a:prstGeom prst="ellipse">
            <a:avLst/>
          </a:prstGeom>
          <a:gradFill>
            <a:gsLst>
              <a:gs pos="0">
                <a:srgbClr val="238DED"/>
              </a:gs>
              <a:gs pos="100000">
                <a:srgbClr val="18478F"/>
              </a:gs>
            </a:gsLst>
            <a:lin ang="8400000" scaled="0"/>
          </a:gradFill>
          <a:ln>
            <a:noFill/>
          </a:ln>
          <a:effectLst>
            <a:outerShdw blurRad="177800" dist="101600" dir="72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5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08</a:t>
            </a:r>
            <a:endParaRPr lang="zh-CN" altLang="en-US" sz="5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36" name="椭圆 35"/>
          <p:cNvSpPr/>
          <p:nvPr/>
        </p:nvSpPr>
        <p:spPr>
          <a:xfrm>
            <a:off x="11268220" y="-923780"/>
            <a:ext cx="1847559" cy="1847559"/>
          </a:xfrm>
          <a:prstGeom prst="ellipse">
            <a:avLst/>
          </a:prstGeom>
          <a:gradFill>
            <a:gsLst>
              <a:gs pos="0">
                <a:srgbClr val="238DED"/>
              </a:gs>
              <a:gs pos="100000">
                <a:srgbClr val="18478F"/>
              </a:gs>
            </a:gsLst>
            <a:lin ang="8400000" scaled="0"/>
          </a:gradFill>
          <a:ln>
            <a:noFill/>
          </a:ln>
          <a:effectLst>
            <a:outerShdw blurRad="177800" dist="101600" dir="72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10492598" y="351423"/>
            <a:ext cx="572356" cy="572356"/>
          </a:xfrm>
          <a:prstGeom prst="ellipse">
            <a:avLst/>
          </a:prstGeom>
          <a:gradFill>
            <a:gsLst>
              <a:gs pos="0">
                <a:schemeClr val="bg1"/>
              </a:gs>
              <a:gs pos="100000">
                <a:srgbClr val="D4D2D3"/>
              </a:gs>
            </a:gsLst>
            <a:lin ang="8400000" scaled="0"/>
          </a:gradFill>
          <a:ln>
            <a:noFill/>
          </a:ln>
          <a:effectLst>
            <a:outerShdw blurRad="165100" dist="1016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11179254" y="2141272"/>
            <a:ext cx="302456" cy="302456"/>
          </a:xfrm>
          <a:prstGeom prst="ellipse">
            <a:avLst/>
          </a:prstGeom>
          <a:gradFill>
            <a:gsLst>
              <a:gs pos="0">
                <a:schemeClr val="bg1"/>
              </a:gs>
              <a:gs pos="100000">
                <a:srgbClr val="D4D2D3"/>
              </a:gs>
            </a:gsLst>
            <a:lin ang="8400000" scaled="0"/>
          </a:gradFill>
          <a:ln>
            <a:noFill/>
          </a:ln>
          <a:effectLst>
            <a:outerShdw blurRad="165100" dist="1016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11330482" y="1257699"/>
            <a:ext cx="390938" cy="390938"/>
          </a:xfrm>
          <a:prstGeom prst="ellipse">
            <a:avLst/>
          </a:prstGeom>
          <a:gradFill>
            <a:gsLst>
              <a:gs pos="0">
                <a:srgbClr val="238DED"/>
              </a:gs>
              <a:gs pos="100000">
                <a:srgbClr val="18478F"/>
              </a:gs>
            </a:gsLst>
            <a:lin ang="7200000" scaled="0"/>
          </a:gradFill>
          <a:ln>
            <a:noFill/>
          </a:ln>
          <a:effectLst>
            <a:outerShdw blurRad="165100" dist="1016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 descr="e7d195523061f1c0205959036996ad55c215b892a7aac5c0B9ADEF7896FB48F2EF97163A2DE1401E1875DEDC438B7864AD24CA23553DBBBD975DAF4CAD4A2592689FFB6CEE59FFA55B2702D0E5EE29CDDE744B5A58D848E290B0F3363EEEFF85AEACDB2C4783B3CFD20D9E72AC2F528B09A88B84C6E73CDEC5D6CB26D43C2398027A14BE9DBFE415"/>
          <p:cNvSpPr/>
          <p:nvPr/>
        </p:nvSpPr>
        <p:spPr>
          <a:xfrm>
            <a:off x="4295099" y="3139712"/>
            <a:ext cx="5046133" cy="64633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3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附件</a:t>
            </a:r>
            <a:endParaRPr lang="en-US" altLang="zh-CN" sz="36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3149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椭圆 35"/>
          <p:cNvSpPr/>
          <p:nvPr/>
        </p:nvSpPr>
        <p:spPr>
          <a:xfrm>
            <a:off x="11268220" y="-923780"/>
            <a:ext cx="1847559" cy="1847559"/>
          </a:xfrm>
          <a:prstGeom prst="ellipse">
            <a:avLst/>
          </a:prstGeom>
          <a:gradFill>
            <a:gsLst>
              <a:gs pos="0">
                <a:srgbClr val="238DED"/>
              </a:gs>
              <a:gs pos="100000">
                <a:srgbClr val="18478F"/>
              </a:gs>
            </a:gsLst>
            <a:lin ang="8400000" scaled="0"/>
          </a:gradFill>
          <a:ln>
            <a:noFill/>
          </a:ln>
          <a:effectLst>
            <a:outerShdw blurRad="177800" dist="101600" dir="72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10492598" y="351423"/>
            <a:ext cx="572356" cy="572356"/>
          </a:xfrm>
          <a:prstGeom prst="ellipse">
            <a:avLst/>
          </a:prstGeom>
          <a:gradFill>
            <a:gsLst>
              <a:gs pos="0">
                <a:schemeClr val="bg1"/>
              </a:gs>
              <a:gs pos="100000">
                <a:srgbClr val="D4D2D3"/>
              </a:gs>
            </a:gsLst>
            <a:lin ang="8400000" scaled="0"/>
          </a:gradFill>
          <a:ln>
            <a:noFill/>
          </a:ln>
          <a:effectLst>
            <a:outerShdw blurRad="165100" dist="1016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11179254" y="2141272"/>
            <a:ext cx="302456" cy="302456"/>
          </a:xfrm>
          <a:prstGeom prst="ellipse">
            <a:avLst/>
          </a:prstGeom>
          <a:gradFill>
            <a:gsLst>
              <a:gs pos="0">
                <a:schemeClr val="bg1"/>
              </a:gs>
              <a:gs pos="100000">
                <a:srgbClr val="D4D2D3"/>
              </a:gs>
            </a:gsLst>
            <a:lin ang="8400000" scaled="0"/>
          </a:gradFill>
          <a:ln>
            <a:noFill/>
          </a:ln>
          <a:effectLst>
            <a:outerShdw blurRad="165100" dist="1016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11330482" y="1257699"/>
            <a:ext cx="390938" cy="390938"/>
          </a:xfrm>
          <a:prstGeom prst="ellipse">
            <a:avLst/>
          </a:prstGeom>
          <a:gradFill>
            <a:gsLst>
              <a:gs pos="0">
                <a:srgbClr val="238DED"/>
              </a:gs>
              <a:gs pos="100000">
                <a:srgbClr val="18478F"/>
              </a:gs>
            </a:gsLst>
            <a:lin ang="7200000" scaled="0"/>
          </a:gradFill>
          <a:ln>
            <a:noFill/>
          </a:ln>
          <a:effectLst>
            <a:outerShdw blurRad="165100" dist="1016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8">
            <a:extLst>
              <a:ext uri="{FF2B5EF4-FFF2-40B4-BE49-F238E27FC236}">
                <a16:creationId xmlns:a16="http://schemas.microsoft.com/office/drawing/2014/main" xmlns="" id="{775B7818-1651-4C87-923D-7102E73B4FA8}"/>
              </a:ext>
            </a:extLst>
          </p:cNvPr>
          <p:cNvGrpSpPr/>
          <p:nvPr/>
        </p:nvGrpSpPr>
        <p:grpSpPr>
          <a:xfrm>
            <a:off x="431372" y="0"/>
            <a:ext cx="2454704" cy="1064029"/>
            <a:chOff x="323528" y="0"/>
            <a:chExt cx="2670536" cy="536266"/>
          </a:xfrm>
        </p:grpSpPr>
        <p:sp>
          <p:nvSpPr>
            <p:cNvPr id="10" name="TextBox 86"/>
            <p:cNvSpPr txBox="1"/>
            <p:nvPr/>
          </p:nvSpPr>
          <p:spPr>
            <a:xfrm>
              <a:off x="636222" y="167305"/>
              <a:ext cx="2357842" cy="2637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2800" b="1" dirty="0" smtClean="0">
                  <a:latin typeface="微软雅黑" pitchFamily="34" charset="-122"/>
                  <a:ea typeface="微软雅黑" pitchFamily="34" charset="-122"/>
                  <a:cs typeface="+mn-ea"/>
                  <a:sym typeface="+mn-lt"/>
                </a:rPr>
                <a:t>代码规范</a:t>
              </a:r>
              <a:endParaRPr lang="en-US" altLang="zh-CN" sz="2800" b="1" dirty="0">
                <a:latin typeface="微软雅黑" pitchFamily="34" charset="-122"/>
                <a:ea typeface="微软雅黑" pitchFamily="34" charset="-122"/>
                <a:cs typeface="+mn-ea"/>
                <a:sym typeface="+mn-lt"/>
              </a:endParaRP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xmlns="" id="{91B15B32-D5A7-4EB2-902A-4703504BB2EE}"/>
                </a:ext>
              </a:extLst>
            </p:cNvPr>
            <p:cNvSpPr/>
            <p:nvPr/>
          </p:nvSpPr>
          <p:spPr>
            <a:xfrm>
              <a:off x="323528" y="0"/>
              <a:ext cx="216024" cy="536266"/>
            </a:xfrm>
            <a:prstGeom prst="rect">
              <a:avLst/>
            </a:prstGeom>
            <a:solidFill>
              <a:srgbClr val="1FAB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</p:grp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1913" y="351423"/>
            <a:ext cx="5424487" cy="61467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69994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3" fill="hold" grpId="0" nodeType="withEffect" p14:presetBounceEnd="2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0000">
                                          <p:cBhvr additive="base">
                                            <p:cTn id="7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0000">
                                          <p:cBhvr additive="base">
                                            <p:cTn id="8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3" fill="hold" grpId="0" nodeType="withEffect" p14:presetBounceEnd="2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0000">
                                          <p:cBhvr additive="base">
                                            <p:cTn id="11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0000">
                                          <p:cBhvr additive="base">
                                            <p:cTn id="12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3" fill="hold" grpId="0" nodeType="withEffect" p14:presetBounceEnd="2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0000">
                                          <p:cBhvr additive="base">
                                            <p:cTn id="15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0000">
                                          <p:cBhvr additive="base">
                                            <p:cTn id="16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3" fill="hold" grpId="0" nodeType="withEffect" p14:presetBounceEnd="2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0000">
                                          <p:cBhvr additive="base">
                                            <p:cTn id="19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0000">
                                          <p:cBhvr additive="base">
                                            <p:cTn id="20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6" grpId="0" animBg="1"/>
          <p:bldP spid="37" grpId="0" animBg="1"/>
          <p:bldP spid="38" grpId="0" animBg="1"/>
          <p:bldP spid="39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3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3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3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3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6" grpId="0" animBg="1"/>
          <p:bldP spid="37" grpId="0" animBg="1"/>
          <p:bldP spid="38" grpId="0" animBg="1"/>
          <p:bldP spid="39" grpId="0" animBg="1"/>
        </p:bldLst>
      </p:timing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椭圆 35"/>
          <p:cNvSpPr/>
          <p:nvPr/>
        </p:nvSpPr>
        <p:spPr>
          <a:xfrm>
            <a:off x="11268220" y="-923780"/>
            <a:ext cx="1847559" cy="1847559"/>
          </a:xfrm>
          <a:prstGeom prst="ellipse">
            <a:avLst/>
          </a:prstGeom>
          <a:gradFill>
            <a:gsLst>
              <a:gs pos="0">
                <a:srgbClr val="238DED"/>
              </a:gs>
              <a:gs pos="100000">
                <a:srgbClr val="18478F"/>
              </a:gs>
            </a:gsLst>
            <a:lin ang="8400000" scaled="0"/>
          </a:gradFill>
          <a:ln>
            <a:noFill/>
          </a:ln>
          <a:effectLst>
            <a:outerShdw blurRad="177800" dist="101600" dir="72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10492598" y="351423"/>
            <a:ext cx="572356" cy="572356"/>
          </a:xfrm>
          <a:prstGeom prst="ellipse">
            <a:avLst/>
          </a:prstGeom>
          <a:gradFill>
            <a:gsLst>
              <a:gs pos="0">
                <a:schemeClr val="bg1"/>
              </a:gs>
              <a:gs pos="100000">
                <a:srgbClr val="D4D2D3"/>
              </a:gs>
            </a:gsLst>
            <a:lin ang="8400000" scaled="0"/>
          </a:gradFill>
          <a:ln>
            <a:noFill/>
          </a:ln>
          <a:effectLst>
            <a:outerShdw blurRad="165100" dist="1016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11179254" y="2141272"/>
            <a:ext cx="302456" cy="302456"/>
          </a:xfrm>
          <a:prstGeom prst="ellipse">
            <a:avLst/>
          </a:prstGeom>
          <a:gradFill>
            <a:gsLst>
              <a:gs pos="0">
                <a:schemeClr val="bg1"/>
              </a:gs>
              <a:gs pos="100000">
                <a:srgbClr val="D4D2D3"/>
              </a:gs>
            </a:gsLst>
            <a:lin ang="8400000" scaled="0"/>
          </a:gradFill>
          <a:ln>
            <a:noFill/>
          </a:ln>
          <a:effectLst>
            <a:outerShdw blurRad="165100" dist="1016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11330482" y="1257699"/>
            <a:ext cx="390938" cy="390938"/>
          </a:xfrm>
          <a:prstGeom prst="ellipse">
            <a:avLst/>
          </a:prstGeom>
          <a:gradFill>
            <a:gsLst>
              <a:gs pos="0">
                <a:srgbClr val="238DED"/>
              </a:gs>
              <a:gs pos="100000">
                <a:srgbClr val="18478F"/>
              </a:gs>
            </a:gsLst>
            <a:lin ang="7200000" scaled="0"/>
          </a:gradFill>
          <a:ln>
            <a:noFill/>
          </a:ln>
          <a:effectLst>
            <a:outerShdw blurRad="165100" dist="1016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8">
            <a:extLst>
              <a:ext uri="{FF2B5EF4-FFF2-40B4-BE49-F238E27FC236}">
                <a16:creationId xmlns:a16="http://schemas.microsoft.com/office/drawing/2014/main" xmlns="" id="{775B7818-1651-4C87-923D-7102E73B4FA8}"/>
              </a:ext>
            </a:extLst>
          </p:cNvPr>
          <p:cNvGrpSpPr/>
          <p:nvPr/>
        </p:nvGrpSpPr>
        <p:grpSpPr>
          <a:xfrm>
            <a:off x="431371" y="0"/>
            <a:ext cx="2743629" cy="1257699"/>
            <a:chOff x="323528" y="0"/>
            <a:chExt cx="2670536" cy="536266"/>
          </a:xfrm>
        </p:grpSpPr>
        <p:sp>
          <p:nvSpPr>
            <p:cNvPr id="10" name="TextBox 86"/>
            <p:cNvSpPr txBox="1"/>
            <p:nvPr/>
          </p:nvSpPr>
          <p:spPr>
            <a:xfrm>
              <a:off x="636222" y="167305"/>
              <a:ext cx="2357842" cy="2637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2800" b="1" dirty="0" smtClean="0">
                  <a:latin typeface="微软雅黑" pitchFamily="34" charset="-122"/>
                  <a:ea typeface="微软雅黑" pitchFamily="34" charset="-122"/>
                  <a:cs typeface="+mn-ea"/>
                  <a:sym typeface="+mn-lt"/>
                </a:rPr>
                <a:t>软件用户手册</a:t>
              </a:r>
              <a:endParaRPr lang="en-US" altLang="zh-CN" sz="2800" b="1" dirty="0">
                <a:latin typeface="微软雅黑" pitchFamily="34" charset="-122"/>
                <a:ea typeface="微软雅黑" pitchFamily="34" charset="-122"/>
                <a:cs typeface="+mn-ea"/>
                <a:sym typeface="+mn-lt"/>
              </a:endParaRP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xmlns="" id="{91B15B32-D5A7-4EB2-902A-4703504BB2EE}"/>
                </a:ext>
              </a:extLst>
            </p:cNvPr>
            <p:cNvSpPr/>
            <p:nvPr/>
          </p:nvSpPr>
          <p:spPr>
            <a:xfrm>
              <a:off x="323528" y="0"/>
              <a:ext cx="216024" cy="536266"/>
            </a:xfrm>
            <a:prstGeom prst="rect">
              <a:avLst/>
            </a:prstGeom>
            <a:solidFill>
              <a:srgbClr val="1FAB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</p:grp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2280" y="857735"/>
            <a:ext cx="4280687" cy="51382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57358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3" fill="hold" grpId="0" nodeType="withEffect" p14:presetBounceEnd="2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0000">
                                          <p:cBhvr additive="base">
                                            <p:cTn id="7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0000">
                                          <p:cBhvr additive="base">
                                            <p:cTn id="8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3" fill="hold" grpId="0" nodeType="withEffect" p14:presetBounceEnd="2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0000">
                                          <p:cBhvr additive="base">
                                            <p:cTn id="11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0000">
                                          <p:cBhvr additive="base">
                                            <p:cTn id="12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3" fill="hold" grpId="0" nodeType="withEffect" p14:presetBounceEnd="2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0000">
                                          <p:cBhvr additive="base">
                                            <p:cTn id="15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0000">
                                          <p:cBhvr additive="base">
                                            <p:cTn id="16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3" fill="hold" grpId="0" nodeType="withEffect" p14:presetBounceEnd="2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0000">
                                          <p:cBhvr additive="base">
                                            <p:cTn id="19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0000">
                                          <p:cBhvr additive="base">
                                            <p:cTn id="20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6" grpId="0" animBg="1"/>
          <p:bldP spid="37" grpId="0" animBg="1"/>
          <p:bldP spid="38" grpId="0" animBg="1"/>
          <p:bldP spid="39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3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3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3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3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6" grpId="0" animBg="1"/>
          <p:bldP spid="37" grpId="0" animBg="1"/>
          <p:bldP spid="38" grpId="0" animBg="1"/>
          <p:bldP spid="39" grpId="0" animBg="1"/>
        </p:bldLst>
      </p:timing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椭圆 4"/>
          <p:cNvSpPr/>
          <p:nvPr/>
        </p:nvSpPr>
        <p:spPr>
          <a:xfrm>
            <a:off x="2276771" y="2221458"/>
            <a:ext cx="2625430" cy="2625428"/>
          </a:xfrm>
          <a:prstGeom prst="ellipse">
            <a:avLst/>
          </a:prstGeom>
          <a:noFill/>
          <a:ln w="28575">
            <a:solidFill>
              <a:srgbClr val="1847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2" name="组合 6"/>
          <p:cNvGrpSpPr/>
          <p:nvPr/>
        </p:nvGrpSpPr>
        <p:grpSpPr>
          <a:xfrm>
            <a:off x="2581581" y="2621254"/>
            <a:ext cx="2052942" cy="1840098"/>
            <a:chOff x="4950565" y="2141272"/>
            <a:chExt cx="3094826" cy="2773962"/>
          </a:xfrm>
        </p:grpSpPr>
        <p:sp>
          <p:nvSpPr>
            <p:cNvPr id="44" name="椭圆 43"/>
            <p:cNvSpPr/>
            <p:nvPr/>
          </p:nvSpPr>
          <p:spPr>
            <a:xfrm>
              <a:off x="4950565" y="2141272"/>
              <a:ext cx="151884" cy="151884"/>
            </a:xfrm>
            <a:prstGeom prst="ellipse">
              <a:avLst/>
            </a:prstGeom>
            <a:solidFill>
              <a:srgbClr val="1847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5" name="椭圆 44"/>
            <p:cNvSpPr/>
            <p:nvPr/>
          </p:nvSpPr>
          <p:spPr>
            <a:xfrm>
              <a:off x="7893507" y="4763350"/>
              <a:ext cx="151884" cy="151884"/>
            </a:xfrm>
            <a:prstGeom prst="ellipse">
              <a:avLst/>
            </a:prstGeom>
            <a:solidFill>
              <a:srgbClr val="1847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" name="组合 5"/>
          <p:cNvGrpSpPr/>
          <p:nvPr/>
        </p:nvGrpSpPr>
        <p:grpSpPr>
          <a:xfrm>
            <a:off x="2582460" y="2625347"/>
            <a:ext cx="2045906" cy="1856228"/>
            <a:chOff x="4953229" y="2141272"/>
            <a:chExt cx="3084220" cy="2798278"/>
          </a:xfrm>
        </p:grpSpPr>
        <p:sp>
          <p:nvSpPr>
            <p:cNvPr id="46" name="椭圆 45"/>
            <p:cNvSpPr/>
            <p:nvPr/>
          </p:nvSpPr>
          <p:spPr>
            <a:xfrm>
              <a:off x="4953229" y="4787666"/>
              <a:ext cx="151884" cy="151884"/>
            </a:xfrm>
            <a:prstGeom prst="ellipse">
              <a:avLst/>
            </a:prstGeom>
            <a:solidFill>
              <a:srgbClr val="1847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7" name="椭圆 46"/>
            <p:cNvSpPr/>
            <p:nvPr/>
          </p:nvSpPr>
          <p:spPr>
            <a:xfrm>
              <a:off x="7885565" y="2141272"/>
              <a:ext cx="151884" cy="151884"/>
            </a:xfrm>
            <a:prstGeom prst="ellipse">
              <a:avLst/>
            </a:prstGeom>
            <a:solidFill>
              <a:srgbClr val="1847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0" name="矩形 19"/>
          <p:cNvSpPr/>
          <p:nvPr/>
        </p:nvSpPr>
        <p:spPr>
          <a:xfrm>
            <a:off x="5209834" y="3141759"/>
            <a:ext cx="3210955" cy="64633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3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参考资料</a:t>
            </a:r>
            <a:endParaRPr lang="en-US" altLang="zh-CN" sz="36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anose="020B0606030504020204" pitchFamily="34" charset="0"/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2616618" y="2570728"/>
            <a:ext cx="1946033" cy="1946033"/>
          </a:xfrm>
          <a:prstGeom prst="ellipse">
            <a:avLst/>
          </a:prstGeom>
          <a:gradFill>
            <a:gsLst>
              <a:gs pos="0">
                <a:srgbClr val="238DED"/>
              </a:gs>
              <a:gs pos="100000">
                <a:srgbClr val="18478F"/>
              </a:gs>
            </a:gsLst>
            <a:lin ang="8400000" scaled="0"/>
          </a:gradFill>
          <a:ln>
            <a:noFill/>
          </a:ln>
          <a:effectLst>
            <a:outerShdw blurRad="177800" dist="101600" dir="72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5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09</a:t>
            </a:r>
            <a:endParaRPr lang="zh-CN" altLang="en-US" sz="5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11268220" y="-923780"/>
            <a:ext cx="1847559" cy="1847559"/>
          </a:xfrm>
          <a:prstGeom prst="ellipse">
            <a:avLst/>
          </a:prstGeom>
          <a:gradFill>
            <a:gsLst>
              <a:gs pos="0">
                <a:srgbClr val="238DED"/>
              </a:gs>
              <a:gs pos="100000">
                <a:srgbClr val="18478F"/>
              </a:gs>
            </a:gsLst>
            <a:lin ang="8400000" scaled="0"/>
          </a:gradFill>
          <a:ln>
            <a:noFill/>
          </a:ln>
          <a:effectLst>
            <a:outerShdw blurRad="177800" dist="101600" dir="72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10492598" y="351423"/>
            <a:ext cx="572356" cy="572356"/>
          </a:xfrm>
          <a:prstGeom prst="ellipse">
            <a:avLst/>
          </a:prstGeom>
          <a:gradFill>
            <a:gsLst>
              <a:gs pos="0">
                <a:schemeClr val="bg1"/>
              </a:gs>
              <a:gs pos="100000">
                <a:srgbClr val="D4D2D3"/>
              </a:gs>
            </a:gsLst>
            <a:lin ang="8400000" scaled="0"/>
          </a:gradFill>
          <a:ln>
            <a:noFill/>
          </a:ln>
          <a:effectLst>
            <a:outerShdw blurRad="165100" dist="1016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11179254" y="2141272"/>
            <a:ext cx="302456" cy="302456"/>
          </a:xfrm>
          <a:prstGeom prst="ellipse">
            <a:avLst/>
          </a:prstGeom>
          <a:gradFill>
            <a:gsLst>
              <a:gs pos="0">
                <a:schemeClr val="bg1"/>
              </a:gs>
              <a:gs pos="100000">
                <a:srgbClr val="D4D2D3"/>
              </a:gs>
            </a:gsLst>
            <a:lin ang="8400000" scaled="0"/>
          </a:gradFill>
          <a:ln>
            <a:noFill/>
          </a:ln>
          <a:effectLst>
            <a:outerShdw blurRad="165100" dist="1016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11330482" y="1257699"/>
            <a:ext cx="390938" cy="390938"/>
          </a:xfrm>
          <a:prstGeom prst="ellipse">
            <a:avLst/>
          </a:prstGeom>
          <a:gradFill>
            <a:gsLst>
              <a:gs pos="0">
                <a:srgbClr val="238DED"/>
              </a:gs>
              <a:gs pos="100000">
                <a:srgbClr val="18478F"/>
              </a:gs>
            </a:gsLst>
            <a:lin ang="7200000" scaled="0"/>
          </a:gradFill>
          <a:ln>
            <a:noFill/>
          </a:ln>
          <a:effectLst>
            <a:outerShdw blurRad="165100" dist="1016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4645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椭圆 35"/>
          <p:cNvSpPr/>
          <p:nvPr/>
        </p:nvSpPr>
        <p:spPr>
          <a:xfrm>
            <a:off x="11268220" y="-923780"/>
            <a:ext cx="1847559" cy="1847559"/>
          </a:xfrm>
          <a:prstGeom prst="ellipse">
            <a:avLst/>
          </a:prstGeom>
          <a:gradFill>
            <a:gsLst>
              <a:gs pos="0">
                <a:srgbClr val="238DED"/>
              </a:gs>
              <a:gs pos="100000">
                <a:srgbClr val="18478F"/>
              </a:gs>
            </a:gsLst>
            <a:lin ang="8400000" scaled="0"/>
          </a:gradFill>
          <a:ln>
            <a:noFill/>
          </a:ln>
          <a:effectLst>
            <a:outerShdw blurRad="177800" dist="101600" dir="72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10492598" y="351423"/>
            <a:ext cx="572356" cy="572356"/>
          </a:xfrm>
          <a:prstGeom prst="ellipse">
            <a:avLst/>
          </a:prstGeom>
          <a:gradFill>
            <a:gsLst>
              <a:gs pos="0">
                <a:schemeClr val="bg1"/>
              </a:gs>
              <a:gs pos="100000">
                <a:srgbClr val="D4D2D3"/>
              </a:gs>
            </a:gsLst>
            <a:lin ang="8400000" scaled="0"/>
          </a:gradFill>
          <a:ln>
            <a:noFill/>
          </a:ln>
          <a:effectLst>
            <a:outerShdw blurRad="165100" dist="1016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11179254" y="2141272"/>
            <a:ext cx="302456" cy="302456"/>
          </a:xfrm>
          <a:prstGeom prst="ellipse">
            <a:avLst/>
          </a:prstGeom>
          <a:gradFill>
            <a:gsLst>
              <a:gs pos="0">
                <a:schemeClr val="bg1"/>
              </a:gs>
              <a:gs pos="100000">
                <a:srgbClr val="D4D2D3"/>
              </a:gs>
            </a:gsLst>
            <a:lin ang="8400000" scaled="0"/>
          </a:gradFill>
          <a:ln>
            <a:noFill/>
          </a:ln>
          <a:effectLst>
            <a:outerShdw blurRad="165100" dist="1016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11330482" y="1257699"/>
            <a:ext cx="390938" cy="390938"/>
          </a:xfrm>
          <a:prstGeom prst="ellipse">
            <a:avLst/>
          </a:prstGeom>
          <a:gradFill>
            <a:gsLst>
              <a:gs pos="0">
                <a:srgbClr val="238DED"/>
              </a:gs>
              <a:gs pos="100000">
                <a:srgbClr val="18478F"/>
              </a:gs>
            </a:gsLst>
            <a:lin ang="7200000" scaled="0"/>
          </a:gradFill>
          <a:ln>
            <a:noFill/>
          </a:ln>
          <a:effectLst>
            <a:outerShdw blurRad="165100" dist="1016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1034321" y="1992697"/>
            <a:ext cx="10897849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zh-CN" sz="2000" dirty="0" smtClean="0">
                <a:latin typeface="微软雅黑 Light" pitchFamily="34" charset="-122"/>
                <a:ea typeface="微软雅黑 Light" pitchFamily="34" charset="-122"/>
              </a:rPr>
              <a:t>GB/T </a:t>
            </a:r>
            <a:r>
              <a:rPr lang="en-US" altLang="zh-CN" sz="2000" dirty="0">
                <a:latin typeface="微软雅黑 Light" pitchFamily="34" charset="-122"/>
                <a:ea typeface="微软雅黑 Light" pitchFamily="34" charset="-122"/>
              </a:rPr>
              <a:t>8567-2006  《</a:t>
            </a:r>
            <a:r>
              <a:rPr lang="zh-CN" altLang="en-US" sz="2000" dirty="0">
                <a:latin typeface="微软雅黑 Light" pitchFamily="34" charset="-122"/>
                <a:ea typeface="微软雅黑 Light" pitchFamily="34" charset="-122"/>
              </a:rPr>
              <a:t>中华人民共和国国家标准</a:t>
            </a:r>
            <a:r>
              <a:rPr lang="en-US" altLang="zh-CN" sz="2000" dirty="0">
                <a:latin typeface="微软雅黑 Light" pitchFamily="34" charset="-122"/>
                <a:ea typeface="微软雅黑 Light" pitchFamily="34" charset="-122"/>
              </a:rPr>
              <a:t>-</a:t>
            </a:r>
            <a:r>
              <a:rPr lang="zh-CN" altLang="en-US" sz="2000" dirty="0">
                <a:latin typeface="微软雅黑 Light" pitchFamily="34" charset="-122"/>
                <a:ea typeface="微软雅黑 Light" pitchFamily="34" charset="-122"/>
              </a:rPr>
              <a:t>计算机软件文档编制规范</a:t>
            </a:r>
            <a:r>
              <a:rPr lang="en-US" altLang="zh-CN" sz="2000" dirty="0" smtClean="0">
                <a:latin typeface="微软雅黑 Light" pitchFamily="34" charset="-122"/>
                <a:ea typeface="微软雅黑 Light" pitchFamily="34" charset="-122"/>
              </a:rPr>
              <a:t>》</a:t>
            </a:r>
          </a:p>
          <a:p>
            <a:pPr marL="285750" indent="-285750">
              <a:buFont typeface="Arial" pitchFamily="34" charset="0"/>
              <a:buChar char="•"/>
            </a:pPr>
            <a:endParaRPr lang="en-US" altLang="zh-CN" sz="2000" dirty="0" smtClean="0">
              <a:latin typeface="微软雅黑 Light" pitchFamily="34" charset="-122"/>
              <a:ea typeface="微软雅黑 Light" pitchFamily="34" charset="-122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altLang="zh-CN" sz="2000" dirty="0" smtClean="0">
                <a:latin typeface="微软雅黑 Light" pitchFamily="34" charset="-122"/>
                <a:ea typeface="微软雅黑 Light" pitchFamily="34" charset="-122"/>
              </a:rPr>
              <a:t>《</a:t>
            </a:r>
            <a:r>
              <a:rPr lang="zh-CN" altLang="en-US" sz="2000" dirty="0">
                <a:latin typeface="微软雅黑 Light" pitchFamily="34" charset="-122"/>
                <a:ea typeface="微软雅黑 Light" pitchFamily="34" charset="-122"/>
              </a:rPr>
              <a:t>软件工程导论（第六版）</a:t>
            </a:r>
            <a:r>
              <a:rPr lang="en-US" altLang="zh-CN" sz="2000" dirty="0">
                <a:latin typeface="微软雅黑 Light" pitchFamily="34" charset="-122"/>
                <a:ea typeface="微软雅黑 Light" pitchFamily="34" charset="-122"/>
              </a:rPr>
              <a:t>》 </a:t>
            </a:r>
            <a:r>
              <a:rPr lang="zh-CN" altLang="en-US" sz="2000" dirty="0">
                <a:latin typeface="微软雅黑 Light" pitchFamily="34" charset="-122"/>
                <a:ea typeface="微软雅黑 Light" pitchFamily="34" charset="-122"/>
              </a:rPr>
              <a:t>张海藩 牟永敏 编著 </a:t>
            </a:r>
            <a:r>
              <a:rPr lang="en-US" altLang="zh-CN" sz="2000" dirty="0">
                <a:latin typeface="微软雅黑 Light" pitchFamily="34" charset="-122"/>
                <a:ea typeface="微软雅黑 Light" pitchFamily="34" charset="-122"/>
              </a:rPr>
              <a:t>ISBN 978-7-302-33098-1</a:t>
            </a:r>
          </a:p>
          <a:p>
            <a:pPr marL="285750" indent="-285750">
              <a:buFont typeface="Arial" pitchFamily="34" charset="0"/>
              <a:buChar char="•"/>
            </a:pPr>
            <a:endParaRPr lang="en-US" altLang="zh-CN" sz="2000" dirty="0" smtClean="0">
              <a:latin typeface="微软雅黑 Light" pitchFamily="34" charset="-122"/>
              <a:ea typeface="微软雅黑 Light" pitchFamily="34" charset="-122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altLang="zh-CN" sz="2000" dirty="0" smtClean="0">
                <a:latin typeface="微软雅黑 Light" pitchFamily="34" charset="-122"/>
                <a:ea typeface="微软雅黑 Light" pitchFamily="34" charset="-122"/>
              </a:rPr>
              <a:t>《PMBOK</a:t>
            </a:r>
            <a:r>
              <a:rPr lang="en-US" altLang="zh-CN" sz="2000" dirty="0">
                <a:latin typeface="微软雅黑 Light" pitchFamily="34" charset="-122"/>
                <a:ea typeface="微软雅黑 Light" pitchFamily="34" charset="-122"/>
              </a:rPr>
              <a:t>》</a:t>
            </a:r>
            <a:r>
              <a:rPr lang="zh-CN" altLang="en-US" sz="2000" dirty="0">
                <a:latin typeface="微软雅黑 Light" pitchFamily="34" charset="-122"/>
                <a:ea typeface="微软雅黑 Light" pitchFamily="34" charset="-122"/>
              </a:rPr>
              <a:t>项目管理计划</a:t>
            </a:r>
            <a:r>
              <a:rPr lang="zh-CN" altLang="en-US" sz="2000" dirty="0" smtClean="0">
                <a:latin typeface="微软雅黑 Light" pitchFamily="34" charset="-122"/>
                <a:ea typeface="微软雅黑 Light" pitchFamily="34" charset="-122"/>
              </a:rPr>
              <a:t>书</a:t>
            </a:r>
            <a:endParaRPr lang="en-US" altLang="zh-CN" sz="2000" dirty="0" smtClean="0">
              <a:latin typeface="微软雅黑 Light" pitchFamily="34" charset="-122"/>
              <a:ea typeface="微软雅黑 Light" pitchFamily="34" charset="-122"/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altLang="zh-CN" sz="2000" dirty="0" smtClean="0">
              <a:latin typeface="微软雅黑 Light" pitchFamily="34" charset="-122"/>
              <a:ea typeface="微软雅黑 Light" pitchFamily="34" charset="-122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altLang="zh-CN" sz="2000" dirty="0" smtClean="0">
                <a:latin typeface="微软雅黑 Light" pitchFamily="34" charset="-122"/>
                <a:ea typeface="微软雅黑 Light" pitchFamily="34" charset="-122"/>
              </a:rPr>
              <a:t>https</a:t>
            </a:r>
            <a:r>
              <a:rPr lang="en-US" altLang="zh-CN" sz="2000" dirty="0">
                <a:latin typeface="微软雅黑 Light" pitchFamily="34" charset="-122"/>
                <a:ea typeface="微软雅黑 Light" pitchFamily="34" charset="-122"/>
              </a:rPr>
              <a:t>://</a:t>
            </a:r>
            <a:r>
              <a:rPr lang="en-US" altLang="zh-CN" sz="2000" dirty="0" smtClean="0">
                <a:latin typeface="微软雅黑 Light" pitchFamily="34" charset="-122"/>
                <a:ea typeface="微软雅黑 Light" pitchFamily="34" charset="-122"/>
              </a:rPr>
              <a:t>github.com/FZliweiliang/wechat-app-mall-server——</a:t>
            </a:r>
            <a:r>
              <a:rPr lang="zh-CN" altLang="en-US" sz="2000" dirty="0" smtClean="0">
                <a:latin typeface="微软雅黑 Light" pitchFamily="34" charset="-122"/>
                <a:ea typeface="微软雅黑 Light" pitchFamily="34" charset="-122"/>
              </a:rPr>
              <a:t>微</a:t>
            </a:r>
            <a:r>
              <a:rPr lang="zh-CN" altLang="en-US" sz="2000" dirty="0">
                <a:latin typeface="微软雅黑 Light" pitchFamily="34" charset="-122"/>
                <a:ea typeface="微软雅黑 Light" pitchFamily="34" charset="-122"/>
              </a:rPr>
              <a:t>信小程序商城服务端</a:t>
            </a:r>
          </a:p>
          <a:p>
            <a:pPr marL="285750" indent="-285750">
              <a:buFont typeface="Arial" pitchFamily="34" charset="0"/>
              <a:buChar char="•"/>
            </a:pPr>
            <a:endParaRPr lang="zh-CN" altLang="en-US" sz="2000" dirty="0">
              <a:latin typeface="微软雅黑 Light" pitchFamily="34" charset="-122"/>
              <a:ea typeface="微软雅黑 Light" pitchFamily="34" charset="-122"/>
            </a:endParaRPr>
          </a:p>
          <a:p>
            <a:endParaRPr lang="zh-CN" altLang="zh-CN" sz="2000" dirty="0">
              <a:latin typeface="微软雅黑 Light" pitchFamily="34" charset="-122"/>
              <a:ea typeface="微软雅黑 Light" pitchFamily="34" charset="-122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xmlns="" id="{775B7818-1651-4C87-923D-7102E73B4FA8}"/>
              </a:ext>
            </a:extLst>
          </p:cNvPr>
          <p:cNvGrpSpPr/>
          <p:nvPr/>
        </p:nvGrpSpPr>
        <p:grpSpPr>
          <a:xfrm>
            <a:off x="431371" y="0"/>
            <a:ext cx="2042006" cy="1064029"/>
            <a:chOff x="323528" y="0"/>
            <a:chExt cx="1682469" cy="536266"/>
          </a:xfrm>
        </p:grpSpPr>
        <p:sp>
          <p:nvSpPr>
            <p:cNvPr id="10" name="TextBox 86"/>
            <p:cNvSpPr txBox="1"/>
            <p:nvPr/>
          </p:nvSpPr>
          <p:spPr>
            <a:xfrm>
              <a:off x="636222" y="167305"/>
              <a:ext cx="1369775" cy="2637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2800" b="1" dirty="0" smtClean="0">
                  <a:latin typeface="微软雅黑" pitchFamily="34" charset="-122"/>
                  <a:ea typeface="微软雅黑" pitchFamily="34" charset="-122"/>
                  <a:cs typeface="+mn-ea"/>
                  <a:sym typeface="+mn-lt"/>
                </a:rPr>
                <a:t>参考资料</a:t>
              </a:r>
              <a:endParaRPr lang="en-US" altLang="zh-CN" sz="2800" b="1" dirty="0">
                <a:latin typeface="微软雅黑" pitchFamily="34" charset="-122"/>
                <a:ea typeface="微软雅黑" pitchFamily="34" charset="-122"/>
                <a:cs typeface="+mn-ea"/>
                <a:sym typeface="+mn-lt"/>
              </a:endParaRP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xmlns="" id="{91B15B32-D5A7-4EB2-902A-4703504BB2EE}"/>
                </a:ext>
              </a:extLst>
            </p:cNvPr>
            <p:cNvSpPr/>
            <p:nvPr/>
          </p:nvSpPr>
          <p:spPr>
            <a:xfrm>
              <a:off x="323528" y="0"/>
              <a:ext cx="216024" cy="536266"/>
            </a:xfrm>
            <a:prstGeom prst="rect">
              <a:avLst/>
            </a:prstGeom>
            <a:solidFill>
              <a:srgbClr val="1FAB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19519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3" fill="hold" grpId="0" nodeType="withEffect" p14:presetBounceEnd="2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0000">
                                          <p:cBhvr additive="base">
                                            <p:cTn id="7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0000">
                                          <p:cBhvr additive="base">
                                            <p:cTn id="8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3" fill="hold" grpId="0" nodeType="withEffect" p14:presetBounceEnd="2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0000">
                                          <p:cBhvr additive="base">
                                            <p:cTn id="11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0000">
                                          <p:cBhvr additive="base">
                                            <p:cTn id="12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3" fill="hold" grpId="0" nodeType="withEffect" p14:presetBounceEnd="2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0000">
                                          <p:cBhvr additive="base">
                                            <p:cTn id="15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0000">
                                          <p:cBhvr additive="base">
                                            <p:cTn id="16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3" fill="hold" grpId="0" nodeType="withEffect" p14:presetBounceEnd="2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0000">
                                          <p:cBhvr additive="base">
                                            <p:cTn id="19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0000">
                                          <p:cBhvr additive="base">
                                            <p:cTn id="20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6" grpId="0" animBg="1"/>
          <p:bldP spid="37" grpId="0" animBg="1"/>
          <p:bldP spid="38" grpId="0" animBg="1"/>
          <p:bldP spid="39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3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3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3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3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6" grpId="0" animBg="1"/>
          <p:bldP spid="37" grpId="0" animBg="1"/>
          <p:bldP spid="38" grpId="0" animBg="1"/>
          <p:bldP spid="39" grpId="0" animBg="1"/>
        </p:bldLst>
      </p:timing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椭圆 35"/>
          <p:cNvSpPr/>
          <p:nvPr/>
        </p:nvSpPr>
        <p:spPr>
          <a:xfrm>
            <a:off x="11268220" y="-923780"/>
            <a:ext cx="1847559" cy="1847559"/>
          </a:xfrm>
          <a:prstGeom prst="ellipse">
            <a:avLst/>
          </a:prstGeom>
          <a:gradFill>
            <a:gsLst>
              <a:gs pos="0">
                <a:srgbClr val="238DED"/>
              </a:gs>
              <a:gs pos="100000">
                <a:srgbClr val="18478F"/>
              </a:gs>
            </a:gsLst>
            <a:lin ang="8400000" scaled="0"/>
          </a:gradFill>
          <a:ln>
            <a:noFill/>
          </a:ln>
          <a:effectLst>
            <a:outerShdw blurRad="177800" dist="101600" dir="72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10492598" y="351423"/>
            <a:ext cx="572356" cy="572356"/>
          </a:xfrm>
          <a:prstGeom prst="ellipse">
            <a:avLst/>
          </a:prstGeom>
          <a:gradFill>
            <a:gsLst>
              <a:gs pos="0">
                <a:schemeClr val="bg1"/>
              </a:gs>
              <a:gs pos="100000">
                <a:srgbClr val="D4D2D3"/>
              </a:gs>
            </a:gsLst>
            <a:lin ang="8400000" scaled="0"/>
          </a:gradFill>
          <a:ln>
            <a:noFill/>
          </a:ln>
          <a:effectLst>
            <a:outerShdw blurRad="165100" dist="1016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11179254" y="2141272"/>
            <a:ext cx="302456" cy="302456"/>
          </a:xfrm>
          <a:prstGeom prst="ellipse">
            <a:avLst/>
          </a:prstGeom>
          <a:gradFill>
            <a:gsLst>
              <a:gs pos="0">
                <a:schemeClr val="bg1"/>
              </a:gs>
              <a:gs pos="100000">
                <a:srgbClr val="D4D2D3"/>
              </a:gs>
            </a:gsLst>
            <a:lin ang="8400000" scaled="0"/>
          </a:gradFill>
          <a:ln>
            <a:noFill/>
          </a:ln>
          <a:effectLst>
            <a:outerShdw blurRad="165100" dist="1016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11330482" y="1257699"/>
            <a:ext cx="390938" cy="390938"/>
          </a:xfrm>
          <a:prstGeom prst="ellipse">
            <a:avLst/>
          </a:prstGeom>
          <a:gradFill>
            <a:gsLst>
              <a:gs pos="0">
                <a:srgbClr val="238DED"/>
              </a:gs>
              <a:gs pos="100000">
                <a:srgbClr val="18478F"/>
              </a:gs>
            </a:gsLst>
            <a:lin ang="7200000" scaled="0"/>
          </a:gradFill>
          <a:ln>
            <a:noFill/>
          </a:ln>
          <a:effectLst>
            <a:outerShdw blurRad="165100" dist="1016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371" y="1388322"/>
            <a:ext cx="5274310" cy="4809490"/>
          </a:xfrm>
          <a:prstGeom prst="rect">
            <a:avLst/>
          </a:prstGeom>
        </p:spPr>
      </p:pic>
      <p:pic>
        <p:nvPicPr>
          <p:cNvPr id="10" name="图片 9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1933" y="1147157"/>
            <a:ext cx="3657600" cy="5015865"/>
          </a:xfrm>
          <a:prstGeom prst="rect">
            <a:avLst/>
          </a:prstGeom>
        </p:spPr>
      </p:pic>
      <p:grpSp>
        <p:nvGrpSpPr>
          <p:cNvPr id="11" name="组合 10">
            <a:extLst>
              <a:ext uri="{FF2B5EF4-FFF2-40B4-BE49-F238E27FC236}">
                <a16:creationId xmlns:a16="http://schemas.microsoft.com/office/drawing/2014/main" xmlns="" id="{775B7818-1651-4C87-923D-7102E73B4FA8}"/>
              </a:ext>
            </a:extLst>
          </p:cNvPr>
          <p:cNvGrpSpPr/>
          <p:nvPr/>
        </p:nvGrpSpPr>
        <p:grpSpPr>
          <a:xfrm>
            <a:off x="431371" y="0"/>
            <a:ext cx="2731555" cy="1064029"/>
            <a:chOff x="323528" y="0"/>
            <a:chExt cx="2250608" cy="536266"/>
          </a:xfrm>
        </p:grpSpPr>
        <p:sp>
          <p:nvSpPr>
            <p:cNvPr id="12" name="TextBox 86"/>
            <p:cNvSpPr txBox="1"/>
            <p:nvPr/>
          </p:nvSpPr>
          <p:spPr>
            <a:xfrm>
              <a:off x="636222" y="167305"/>
              <a:ext cx="1937914" cy="2637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2800" b="1" dirty="0" smtClean="0">
                  <a:latin typeface="微软雅黑" pitchFamily="34" charset="-122"/>
                  <a:ea typeface="微软雅黑" pitchFamily="34" charset="-122"/>
                  <a:cs typeface="+mn-ea"/>
                  <a:sym typeface="+mn-lt"/>
                </a:rPr>
                <a:t>Jackson</a:t>
              </a:r>
              <a:r>
                <a:rPr lang="zh-CN" altLang="en-US" sz="2800" b="1" dirty="0" smtClean="0">
                  <a:latin typeface="微软雅黑" pitchFamily="34" charset="-122"/>
                  <a:ea typeface="微软雅黑" pitchFamily="34" charset="-122"/>
                  <a:cs typeface="+mn-ea"/>
                  <a:sym typeface="+mn-lt"/>
                </a:rPr>
                <a:t>示例</a:t>
              </a:r>
              <a:endParaRPr lang="en-US" altLang="zh-CN" sz="2800" b="1" dirty="0">
                <a:latin typeface="微软雅黑" pitchFamily="34" charset="-122"/>
                <a:ea typeface="微软雅黑" pitchFamily="34" charset="-122"/>
                <a:cs typeface="+mn-ea"/>
                <a:sym typeface="+mn-lt"/>
              </a:endParaRP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xmlns="" id="{91B15B32-D5A7-4EB2-902A-4703504BB2EE}"/>
                </a:ext>
              </a:extLst>
            </p:cNvPr>
            <p:cNvSpPr/>
            <p:nvPr/>
          </p:nvSpPr>
          <p:spPr>
            <a:xfrm>
              <a:off x="323528" y="0"/>
              <a:ext cx="216024" cy="536266"/>
            </a:xfrm>
            <a:prstGeom prst="rect">
              <a:avLst/>
            </a:prstGeom>
            <a:solidFill>
              <a:srgbClr val="1FAB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27365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3" fill="hold" grpId="0" nodeType="withEffect" p14:presetBounceEnd="2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0000">
                                          <p:cBhvr additive="base">
                                            <p:cTn id="7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0000">
                                          <p:cBhvr additive="base">
                                            <p:cTn id="8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3" fill="hold" grpId="0" nodeType="withEffect" p14:presetBounceEnd="2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0000">
                                          <p:cBhvr additive="base">
                                            <p:cTn id="11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0000">
                                          <p:cBhvr additive="base">
                                            <p:cTn id="12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3" fill="hold" grpId="0" nodeType="withEffect" p14:presetBounceEnd="2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0000">
                                          <p:cBhvr additive="base">
                                            <p:cTn id="15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0000">
                                          <p:cBhvr additive="base">
                                            <p:cTn id="16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3" fill="hold" grpId="0" nodeType="withEffect" p14:presetBounceEnd="2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0000">
                                          <p:cBhvr additive="base">
                                            <p:cTn id="19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0000">
                                          <p:cBhvr additive="base">
                                            <p:cTn id="20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6" grpId="0" animBg="1"/>
          <p:bldP spid="37" grpId="0" animBg="1"/>
          <p:bldP spid="38" grpId="0" animBg="1"/>
          <p:bldP spid="39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3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3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3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3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6" grpId="0" animBg="1"/>
          <p:bldP spid="37" grpId="0" animBg="1"/>
          <p:bldP spid="38" grpId="0" animBg="1"/>
          <p:bldP spid="39" grpId="0" animBg="1"/>
        </p:bldLst>
      </p:timing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椭圆 4"/>
          <p:cNvSpPr/>
          <p:nvPr/>
        </p:nvSpPr>
        <p:spPr>
          <a:xfrm>
            <a:off x="2276771" y="2221458"/>
            <a:ext cx="2625430" cy="2625428"/>
          </a:xfrm>
          <a:prstGeom prst="ellipse">
            <a:avLst/>
          </a:prstGeom>
          <a:noFill/>
          <a:ln w="28575">
            <a:solidFill>
              <a:srgbClr val="1847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2581581" y="2621254"/>
            <a:ext cx="2052942" cy="1840098"/>
            <a:chOff x="4950565" y="2141272"/>
            <a:chExt cx="3094826" cy="2773962"/>
          </a:xfrm>
        </p:grpSpPr>
        <p:sp>
          <p:nvSpPr>
            <p:cNvPr id="44" name="椭圆 43"/>
            <p:cNvSpPr/>
            <p:nvPr/>
          </p:nvSpPr>
          <p:spPr>
            <a:xfrm>
              <a:off x="4950565" y="2141272"/>
              <a:ext cx="151884" cy="151884"/>
            </a:xfrm>
            <a:prstGeom prst="ellipse">
              <a:avLst/>
            </a:prstGeom>
            <a:solidFill>
              <a:srgbClr val="1847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5" name="椭圆 44"/>
            <p:cNvSpPr/>
            <p:nvPr/>
          </p:nvSpPr>
          <p:spPr>
            <a:xfrm>
              <a:off x="7893507" y="4763350"/>
              <a:ext cx="151884" cy="151884"/>
            </a:xfrm>
            <a:prstGeom prst="ellipse">
              <a:avLst/>
            </a:prstGeom>
            <a:solidFill>
              <a:srgbClr val="1847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2582460" y="2625347"/>
            <a:ext cx="2045906" cy="1856228"/>
            <a:chOff x="4953229" y="2141272"/>
            <a:chExt cx="3084220" cy="2798278"/>
          </a:xfrm>
        </p:grpSpPr>
        <p:sp>
          <p:nvSpPr>
            <p:cNvPr id="46" name="椭圆 45"/>
            <p:cNvSpPr/>
            <p:nvPr/>
          </p:nvSpPr>
          <p:spPr>
            <a:xfrm>
              <a:off x="4953229" y="4787666"/>
              <a:ext cx="151884" cy="151884"/>
            </a:xfrm>
            <a:prstGeom prst="ellipse">
              <a:avLst/>
            </a:prstGeom>
            <a:solidFill>
              <a:srgbClr val="1847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7" name="椭圆 46"/>
            <p:cNvSpPr/>
            <p:nvPr/>
          </p:nvSpPr>
          <p:spPr>
            <a:xfrm>
              <a:off x="7885565" y="2141272"/>
              <a:ext cx="151884" cy="151884"/>
            </a:xfrm>
            <a:prstGeom prst="ellipse">
              <a:avLst/>
            </a:prstGeom>
            <a:solidFill>
              <a:srgbClr val="1847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0" name="矩形 19"/>
          <p:cNvSpPr/>
          <p:nvPr/>
        </p:nvSpPr>
        <p:spPr>
          <a:xfrm>
            <a:off x="5214553" y="3141762"/>
            <a:ext cx="3210955" cy="64633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3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引言</a:t>
            </a:r>
            <a:endParaRPr lang="en-US" altLang="zh-CN" sz="36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anose="020B0606030504020204" pitchFamily="34" charset="0"/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2616618" y="2570728"/>
            <a:ext cx="1946033" cy="1946033"/>
          </a:xfrm>
          <a:prstGeom prst="ellipse">
            <a:avLst/>
          </a:prstGeom>
          <a:gradFill>
            <a:gsLst>
              <a:gs pos="0">
                <a:srgbClr val="238DED"/>
              </a:gs>
              <a:gs pos="100000">
                <a:srgbClr val="18478F"/>
              </a:gs>
            </a:gsLst>
            <a:lin ang="8400000" scaled="0"/>
          </a:gradFill>
          <a:ln>
            <a:noFill/>
          </a:ln>
          <a:effectLst>
            <a:outerShdw blurRad="177800" dist="101600" dir="72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5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01</a:t>
            </a:r>
            <a:endParaRPr lang="zh-CN" altLang="en-US" sz="5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11268220" y="-923780"/>
            <a:ext cx="1847559" cy="1847559"/>
          </a:xfrm>
          <a:prstGeom prst="ellipse">
            <a:avLst/>
          </a:prstGeom>
          <a:gradFill>
            <a:gsLst>
              <a:gs pos="0">
                <a:srgbClr val="238DED"/>
              </a:gs>
              <a:gs pos="100000">
                <a:srgbClr val="18478F"/>
              </a:gs>
            </a:gsLst>
            <a:lin ang="8400000" scaled="0"/>
          </a:gradFill>
          <a:ln>
            <a:noFill/>
          </a:ln>
          <a:effectLst>
            <a:outerShdw blurRad="177800" dist="101600" dir="72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10492598" y="351423"/>
            <a:ext cx="572356" cy="572356"/>
          </a:xfrm>
          <a:prstGeom prst="ellipse">
            <a:avLst/>
          </a:prstGeom>
          <a:gradFill>
            <a:gsLst>
              <a:gs pos="0">
                <a:schemeClr val="bg1"/>
              </a:gs>
              <a:gs pos="100000">
                <a:srgbClr val="D4D2D3"/>
              </a:gs>
            </a:gsLst>
            <a:lin ang="8400000" scaled="0"/>
          </a:gradFill>
          <a:ln>
            <a:noFill/>
          </a:ln>
          <a:effectLst>
            <a:outerShdw blurRad="165100" dist="1016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11179254" y="2141272"/>
            <a:ext cx="302456" cy="302456"/>
          </a:xfrm>
          <a:prstGeom prst="ellipse">
            <a:avLst/>
          </a:prstGeom>
          <a:gradFill>
            <a:gsLst>
              <a:gs pos="0">
                <a:schemeClr val="bg1"/>
              </a:gs>
              <a:gs pos="100000">
                <a:srgbClr val="D4D2D3"/>
              </a:gs>
            </a:gsLst>
            <a:lin ang="8400000" scaled="0"/>
          </a:gradFill>
          <a:ln>
            <a:noFill/>
          </a:ln>
          <a:effectLst>
            <a:outerShdw blurRad="165100" dist="1016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11330482" y="1257699"/>
            <a:ext cx="390938" cy="390938"/>
          </a:xfrm>
          <a:prstGeom prst="ellipse">
            <a:avLst/>
          </a:prstGeom>
          <a:gradFill>
            <a:gsLst>
              <a:gs pos="0">
                <a:srgbClr val="238DED"/>
              </a:gs>
              <a:gs pos="100000">
                <a:srgbClr val="18478F"/>
              </a:gs>
            </a:gsLst>
            <a:lin ang="7200000" scaled="0"/>
          </a:gradFill>
          <a:ln>
            <a:noFill/>
          </a:ln>
          <a:effectLst>
            <a:outerShdw blurRad="165100" dist="1016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7005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椭圆 35"/>
          <p:cNvSpPr/>
          <p:nvPr/>
        </p:nvSpPr>
        <p:spPr>
          <a:xfrm>
            <a:off x="11268220" y="-923780"/>
            <a:ext cx="1847559" cy="1847559"/>
          </a:xfrm>
          <a:prstGeom prst="ellipse">
            <a:avLst/>
          </a:prstGeom>
          <a:gradFill>
            <a:gsLst>
              <a:gs pos="0">
                <a:srgbClr val="238DED"/>
              </a:gs>
              <a:gs pos="100000">
                <a:srgbClr val="18478F"/>
              </a:gs>
            </a:gsLst>
            <a:lin ang="8400000" scaled="0"/>
          </a:gradFill>
          <a:ln>
            <a:noFill/>
          </a:ln>
          <a:effectLst>
            <a:outerShdw blurRad="177800" dist="101600" dir="72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10492598" y="351423"/>
            <a:ext cx="572356" cy="572356"/>
          </a:xfrm>
          <a:prstGeom prst="ellipse">
            <a:avLst/>
          </a:prstGeom>
          <a:gradFill>
            <a:gsLst>
              <a:gs pos="0">
                <a:schemeClr val="bg1"/>
              </a:gs>
              <a:gs pos="100000">
                <a:srgbClr val="D4D2D3"/>
              </a:gs>
            </a:gsLst>
            <a:lin ang="8400000" scaled="0"/>
          </a:gradFill>
          <a:ln>
            <a:noFill/>
          </a:ln>
          <a:effectLst>
            <a:outerShdw blurRad="165100" dist="1016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11179254" y="2141272"/>
            <a:ext cx="302456" cy="302456"/>
          </a:xfrm>
          <a:prstGeom prst="ellipse">
            <a:avLst/>
          </a:prstGeom>
          <a:gradFill>
            <a:gsLst>
              <a:gs pos="0">
                <a:schemeClr val="bg1"/>
              </a:gs>
              <a:gs pos="100000">
                <a:srgbClr val="D4D2D3"/>
              </a:gs>
            </a:gsLst>
            <a:lin ang="8400000" scaled="0"/>
          </a:gradFill>
          <a:ln>
            <a:noFill/>
          </a:ln>
          <a:effectLst>
            <a:outerShdw blurRad="165100" dist="1016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11330482" y="1257699"/>
            <a:ext cx="390938" cy="390938"/>
          </a:xfrm>
          <a:prstGeom prst="ellipse">
            <a:avLst/>
          </a:prstGeom>
          <a:gradFill>
            <a:gsLst>
              <a:gs pos="0">
                <a:srgbClr val="238DED"/>
              </a:gs>
              <a:gs pos="100000">
                <a:srgbClr val="18478F"/>
              </a:gs>
            </a:gsLst>
            <a:lin ang="7200000" scaled="0"/>
          </a:gradFill>
          <a:ln>
            <a:noFill/>
          </a:ln>
          <a:effectLst>
            <a:outerShdw blurRad="165100" dist="1016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612" y="2141272"/>
            <a:ext cx="6112510" cy="3376401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6073" y="1827597"/>
            <a:ext cx="5193147" cy="3690076"/>
          </a:xfrm>
          <a:prstGeom prst="rect">
            <a:avLst/>
          </a:prstGeom>
        </p:spPr>
      </p:pic>
      <p:grpSp>
        <p:nvGrpSpPr>
          <p:cNvPr id="10" name="组合 9">
            <a:extLst>
              <a:ext uri="{FF2B5EF4-FFF2-40B4-BE49-F238E27FC236}">
                <a16:creationId xmlns:a16="http://schemas.microsoft.com/office/drawing/2014/main" xmlns="" id="{775B7818-1651-4C87-923D-7102E73B4FA8}"/>
              </a:ext>
            </a:extLst>
          </p:cNvPr>
          <p:cNvGrpSpPr/>
          <p:nvPr/>
        </p:nvGrpSpPr>
        <p:grpSpPr>
          <a:xfrm>
            <a:off x="431371" y="0"/>
            <a:ext cx="2731555" cy="1064029"/>
            <a:chOff x="323528" y="0"/>
            <a:chExt cx="2250608" cy="536266"/>
          </a:xfrm>
        </p:grpSpPr>
        <p:sp>
          <p:nvSpPr>
            <p:cNvPr id="12" name="TextBox 86"/>
            <p:cNvSpPr txBox="1"/>
            <p:nvPr/>
          </p:nvSpPr>
          <p:spPr>
            <a:xfrm>
              <a:off x="636222" y="167305"/>
              <a:ext cx="1937914" cy="2637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2800" b="1" dirty="0" smtClean="0">
                  <a:latin typeface="微软雅黑" pitchFamily="34" charset="-122"/>
                  <a:ea typeface="微软雅黑" pitchFamily="34" charset="-122"/>
                  <a:cs typeface="+mn-ea"/>
                  <a:sym typeface="+mn-lt"/>
                </a:rPr>
                <a:t>Jackson</a:t>
              </a:r>
              <a:r>
                <a:rPr lang="zh-CN" altLang="en-US" sz="2800" b="1" dirty="0" smtClean="0">
                  <a:latin typeface="微软雅黑" pitchFamily="34" charset="-122"/>
                  <a:ea typeface="微软雅黑" pitchFamily="34" charset="-122"/>
                  <a:cs typeface="+mn-ea"/>
                  <a:sym typeface="+mn-lt"/>
                </a:rPr>
                <a:t>示例</a:t>
              </a:r>
              <a:endParaRPr lang="en-US" altLang="zh-CN" sz="2800" b="1" dirty="0">
                <a:latin typeface="微软雅黑" pitchFamily="34" charset="-122"/>
                <a:ea typeface="微软雅黑" pitchFamily="34" charset="-122"/>
                <a:cs typeface="+mn-ea"/>
                <a:sym typeface="+mn-lt"/>
              </a:endParaRP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xmlns="" id="{91B15B32-D5A7-4EB2-902A-4703504BB2EE}"/>
                </a:ext>
              </a:extLst>
            </p:cNvPr>
            <p:cNvSpPr/>
            <p:nvPr/>
          </p:nvSpPr>
          <p:spPr>
            <a:xfrm>
              <a:off x="323528" y="0"/>
              <a:ext cx="216024" cy="536266"/>
            </a:xfrm>
            <a:prstGeom prst="rect">
              <a:avLst/>
            </a:prstGeom>
            <a:solidFill>
              <a:srgbClr val="1FAB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60164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3" fill="hold" grpId="0" nodeType="withEffect" p14:presetBounceEnd="2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0000">
                                          <p:cBhvr additive="base">
                                            <p:cTn id="7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0000">
                                          <p:cBhvr additive="base">
                                            <p:cTn id="8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3" fill="hold" grpId="0" nodeType="withEffect" p14:presetBounceEnd="2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0000">
                                          <p:cBhvr additive="base">
                                            <p:cTn id="11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0000">
                                          <p:cBhvr additive="base">
                                            <p:cTn id="12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3" fill="hold" grpId="0" nodeType="withEffect" p14:presetBounceEnd="2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0000">
                                          <p:cBhvr additive="base">
                                            <p:cTn id="15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0000">
                                          <p:cBhvr additive="base">
                                            <p:cTn id="16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3" fill="hold" grpId="0" nodeType="withEffect" p14:presetBounceEnd="2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0000">
                                          <p:cBhvr additive="base">
                                            <p:cTn id="19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0000">
                                          <p:cBhvr additive="base">
                                            <p:cTn id="20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6" grpId="0" animBg="1"/>
          <p:bldP spid="37" grpId="0" animBg="1"/>
          <p:bldP spid="38" grpId="0" animBg="1"/>
          <p:bldP spid="39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3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3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3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3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6" grpId="0" animBg="1"/>
          <p:bldP spid="37" grpId="0" animBg="1"/>
          <p:bldP spid="38" grpId="0" animBg="1"/>
          <p:bldP spid="39" grpId="0" animBg="1"/>
        </p:bldLst>
      </p:timing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椭圆 35"/>
          <p:cNvSpPr/>
          <p:nvPr/>
        </p:nvSpPr>
        <p:spPr>
          <a:xfrm>
            <a:off x="11268220" y="-923780"/>
            <a:ext cx="1847559" cy="1847559"/>
          </a:xfrm>
          <a:prstGeom prst="ellipse">
            <a:avLst/>
          </a:prstGeom>
          <a:gradFill>
            <a:gsLst>
              <a:gs pos="0">
                <a:srgbClr val="238DED"/>
              </a:gs>
              <a:gs pos="100000">
                <a:srgbClr val="18478F"/>
              </a:gs>
            </a:gsLst>
            <a:lin ang="8400000" scaled="0"/>
          </a:gradFill>
          <a:ln>
            <a:noFill/>
          </a:ln>
          <a:effectLst>
            <a:outerShdw blurRad="177800" dist="101600" dir="72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10492598" y="351423"/>
            <a:ext cx="572356" cy="572356"/>
          </a:xfrm>
          <a:prstGeom prst="ellipse">
            <a:avLst/>
          </a:prstGeom>
          <a:gradFill>
            <a:gsLst>
              <a:gs pos="0">
                <a:schemeClr val="bg1"/>
              </a:gs>
              <a:gs pos="100000">
                <a:srgbClr val="D4D2D3"/>
              </a:gs>
            </a:gsLst>
            <a:lin ang="8400000" scaled="0"/>
          </a:gradFill>
          <a:ln>
            <a:noFill/>
          </a:ln>
          <a:effectLst>
            <a:outerShdw blurRad="165100" dist="1016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11179254" y="2141272"/>
            <a:ext cx="302456" cy="302456"/>
          </a:xfrm>
          <a:prstGeom prst="ellipse">
            <a:avLst/>
          </a:prstGeom>
          <a:gradFill>
            <a:gsLst>
              <a:gs pos="0">
                <a:schemeClr val="bg1"/>
              </a:gs>
              <a:gs pos="100000">
                <a:srgbClr val="D4D2D3"/>
              </a:gs>
            </a:gsLst>
            <a:lin ang="8400000" scaled="0"/>
          </a:gradFill>
          <a:ln>
            <a:noFill/>
          </a:ln>
          <a:effectLst>
            <a:outerShdw blurRad="165100" dist="1016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11330482" y="1257699"/>
            <a:ext cx="390938" cy="390938"/>
          </a:xfrm>
          <a:prstGeom prst="ellipse">
            <a:avLst/>
          </a:prstGeom>
          <a:gradFill>
            <a:gsLst>
              <a:gs pos="0">
                <a:srgbClr val="238DED"/>
              </a:gs>
              <a:gs pos="100000">
                <a:srgbClr val="18478F"/>
              </a:gs>
            </a:gsLst>
            <a:lin ang="7200000" scaled="0"/>
          </a:gradFill>
          <a:ln>
            <a:noFill/>
          </a:ln>
          <a:effectLst>
            <a:outerShdw blurRad="165100" dist="1016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TextBox 86"/>
          <p:cNvSpPr txBox="1"/>
          <p:nvPr/>
        </p:nvSpPr>
        <p:spPr>
          <a:xfrm>
            <a:off x="318719" y="2414410"/>
            <a:ext cx="8386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dirty="0" smtClean="0">
                <a:latin typeface="微软雅黑 Light" pitchFamily="34" charset="-122"/>
                <a:ea typeface="微软雅黑 Light" pitchFamily="34" charset="-122"/>
                <a:cs typeface="+mn-ea"/>
                <a:sym typeface="+mn-lt"/>
              </a:rPr>
              <a:t>管理</a:t>
            </a:r>
            <a:endParaRPr lang="en-US" altLang="zh-CN" sz="2400" dirty="0">
              <a:latin typeface="微软雅黑 Light" pitchFamily="34" charset="-122"/>
              <a:ea typeface="微软雅黑 Light" pitchFamily="34" charset="-122"/>
              <a:cs typeface="+mn-ea"/>
              <a:sym typeface="+mn-lt"/>
            </a:endParaRP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0741714"/>
              </p:ext>
            </p:extLst>
          </p:nvPr>
        </p:nvGraphicFramePr>
        <p:xfrm>
          <a:off x="1324819" y="1721221"/>
          <a:ext cx="10515600" cy="178308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628900"/>
                <a:gridCol w="2628900"/>
                <a:gridCol w="2628900"/>
                <a:gridCol w="2628900"/>
              </a:tblGrid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1200"/>
                        </a:spcAft>
                      </a:pPr>
                      <a:r>
                        <a:rPr lang="en-US" sz="1200" kern="100">
                          <a:effectLst/>
                        </a:rPr>
                        <a:t>Name</a:t>
                      </a:r>
                      <a:endParaRPr lang="zh-CN" sz="12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1200"/>
                        </a:spcAft>
                      </a:pPr>
                      <a:r>
                        <a:rPr lang="en-US" sz="1200" kern="100">
                          <a:effectLst/>
                        </a:rPr>
                        <a:t>Method</a:t>
                      </a:r>
                      <a:endParaRPr lang="zh-CN" sz="12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1200"/>
                        </a:spcAft>
                      </a:pPr>
                      <a:r>
                        <a:rPr lang="en-US" sz="1200" kern="100">
                          <a:effectLst/>
                        </a:rPr>
                        <a:t>Default</a:t>
                      </a:r>
                      <a:endParaRPr lang="zh-CN" sz="12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1200"/>
                        </a:spcAft>
                      </a:pPr>
                      <a:r>
                        <a:rPr lang="en-US" sz="1200" kern="100">
                          <a:effectLst/>
                        </a:rPr>
                        <a:t>Description</a:t>
                      </a:r>
                      <a:endParaRPr lang="zh-CN" sz="12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123825" marR="123825" marT="57150" marB="57150" anchor="ctr"/>
                </a:tc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1200"/>
                        </a:spcAft>
                      </a:pPr>
                      <a:r>
                        <a:rPr lang="en-US" sz="1200" kern="100">
                          <a:effectLst/>
                        </a:rPr>
                        <a:t>/v1/admin/delUser</a:t>
                      </a:r>
                      <a:endParaRPr lang="zh-CN" sz="12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1200"/>
                        </a:spcAft>
                      </a:pPr>
                      <a:r>
                        <a:rPr lang="en-US" sz="1200" kern="100">
                          <a:effectLst/>
                        </a:rPr>
                        <a:t>get</a:t>
                      </a:r>
                      <a:endParaRPr lang="zh-CN" sz="12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1200"/>
                        </a:spcAft>
                      </a:pPr>
                      <a:r>
                        <a:rPr lang="en-US" sz="1200" kern="100">
                          <a:effectLst/>
                        </a:rPr>
                        <a:t>auto</a:t>
                      </a:r>
                      <a:endParaRPr lang="zh-CN" sz="12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1200"/>
                        </a:spcAft>
                      </a:pPr>
                      <a:r>
                        <a:rPr lang="zh-CN" sz="1200" kern="100">
                          <a:effectLst/>
                        </a:rPr>
                        <a:t>删除用户</a:t>
                      </a:r>
                      <a:endParaRPr lang="zh-CN" sz="12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123825" marR="123825" marT="57150" marB="57150" anchor="ctr"/>
                </a:tc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1200"/>
                        </a:spcAft>
                      </a:pPr>
                      <a:r>
                        <a:rPr lang="en-US" sz="1200" kern="100">
                          <a:effectLst/>
                        </a:rPr>
                        <a:t>/v1/admin/addNews</a:t>
                      </a:r>
                      <a:endParaRPr lang="zh-CN" sz="12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1200"/>
                        </a:spcAft>
                      </a:pPr>
                      <a:r>
                        <a:rPr lang="en-US" sz="1200" kern="100">
                          <a:effectLst/>
                        </a:rPr>
                        <a:t>post</a:t>
                      </a:r>
                      <a:endParaRPr lang="zh-CN" sz="12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1200"/>
                        </a:spcAft>
                      </a:pPr>
                      <a:r>
                        <a:rPr lang="en-US" sz="1200" kern="100">
                          <a:effectLst/>
                        </a:rPr>
                        <a:t>auto</a:t>
                      </a:r>
                      <a:endParaRPr lang="zh-CN" sz="12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1200"/>
                        </a:spcAft>
                      </a:pPr>
                      <a:r>
                        <a:rPr lang="zh-CN" sz="1200" kern="100">
                          <a:effectLst/>
                        </a:rPr>
                        <a:t>添加新闻</a:t>
                      </a:r>
                      <a:endParaRPr lang="zh-CN" sz="12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123825" marR="123825" marT="57150" marB="57150" anchor="ctr"/>
                </a:tc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1200"/>
                        </a:spcAft>
                      </a:pPr>
                      <a:r>
                        <a:rPr lang="en-US" sz="1200" kern="100">
                          <a:effectLst/>
                        </a:rPr>
                        <a:t>/v1/admin/delNews</a:t>
                      </a:r>
                      <a:endParaRPr lang="zh-CN" sz="12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1200"/>
                        </a:spcAft>
                      </a:pPr>
                      <a:r>
                        <a:rPr lang="en-US" sz="1200" kern="100">
                          <a:effectLst/>
                        </a:rPr>
                        <a:t>get</a:t>
                      </a:r>
                      <a:endParaRPr lang="zh-CN" sz="12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1200"/>
                        </a:spcAft>
                      </a:pPr>
                      <a:r>
                        <a:rPr lang="en-US" sz="1200" kern="100">
                          <a:effectLst/>
                        </a:rPr>
                        <a:t>auto</a:t>
                      </a:r>
                      <a:endParaRPr lang="zh-CN" sz="12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1200"/>
                        </a:spcAft>
                      </a:pPr>
                      <a:r>
                        <a:rPr lang="zh-CN" sz="1200" kern="100">
                          <a:effectLst/>
                        </a:rPr>
                        <a:t>删除新闻</a:t>
                      </a:r>
                      <a:endParaRPr lang="zh-CN" sz="12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123825" marR="123825" marT="57150" marB="57150" anchor="ctr"/>
                </a:tc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1200"/>
                        </a:spcAft>
                      </a:pPr>
                      <a:r>
                        <a:rPr lang="en-US" sz="1200" kern="100">
                          <a:effectLst/>
                        </a:rPr>
                        <a:t>/v1/admin/delClass</a:t>
                      </a:r>
                      <a:endParaRPr lang="zh-CN" sz="12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1200"/>
                        </a:spcAft>
                      </a:pPr>
                      <a:r>
                        <a:rPr lang="en-US" sz="1200" kern="100">
                          <a:effectLst/>
                        </a:rPr>
                        <a:t>get</a:t>
                      </a:r>
                      <a:endParaRPr lang="zh-CN" sz="12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1200"/>
                        </a:spcAft>
                      </a:pPr>
                      <a:r>
                        <a:rPr lang="en-US" sz="1200" kern="100">
                          <a:effectLst/>
                        </a:rPr>
                        <a:t>auto</a:t>
                      </a:r>
                      <a:endParaRPr lang="zh-CN" sz="12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1200"/>
                        </a:spcAft>
                      </a:pPr>
                      <a:r>
                        <a:rPr lang="zh-CN" sz="1200" kern="100">
                          <a:effectLst/>
                        </a:rPr>
                        <a:t>删除分类</a:t>
                      </a:r>
                      <a:endParaRPr lang="zh-CN" sz="12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123825" marR="123825" marT="57150" marB="57150" anchor="ctr"/>
                </a:tc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1200"/>
                        </a:spcAft>
                      </a:pPr>
                      <a:r>
                        <a:rPr lang="en-US" sz="1200" kern="100">
                          <a:effectLst/>
                        </a:rPr>
                        <a:t>/v1/admin/addClass</a:t>
                      </a:r>
                      <a:endParaRPr lang="zh-CN" sz="12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1200"/>
                        </a:spcAft>
                      </a:pPr>
                      <a:r>
                        <a:rPr lang="en-US" sz="1200" kern="100">
                          <a:effectLst/>
                        </a:rPr>
                        <a:t>post</a:t>
                      </a:r>
                      <a:endParaRPr lang="zh-CN" sz="12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1200"/>
                        </a:spcAft>
                      </a:pPr>
                      <a:r>
                        <a:rPr lang="en-US" sz="1200" kern="100">
                          <a:effectLst/>
                        </a:rPr>
                        <a:t>auto</a:t>
                      </a:r>
                      <a:endParaRPr lang="zh-CN" sz="12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1200"/>
                        </a:spcAft>
                      </a:pPr>
                      <a:r>
                        <a:rPr lang="zh-CN" sz="1200" kern="100" dirty="0">
                          <a:effectLst/>
                        </a:rPr>
                        <a:t>添加分类</a:t>
                      </a:r>
                      <a:endParaRPr lang="zh-CN" sz="12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123825" marR="123825" marT="57150" marB="57150" anchor="ctr"/>
                </a:tc>
              </a:tr>
            </a:tbl>
          </a:graphicData>
        </a:graphic>
      </p:graphicFrame>
      <p:sp>
        <p:nvSpPr>
          <p:cNvPr id="14" name="TextBox 86"/>
          <p:cNvSpPr txBox="1"/>
          <p:nvPr/>
        </p:nvSpPr>
        <p:spPr>
          <a:xfrm>
            <a:off x="318719" y="4756756"/>
            <a:ext cx="8386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dirty="0" smtClean="0">
                <a:latin typeface="微软雅黑 Light" pitchFamily="34" charset="-122"/>
                <a:ea typeface="微软雅黑 Light" pitchFamily="34" charset="-122"/>
                <a:cs typeface="+mn-ea"/>
                <a:sym typeface="+mn-lt"/>
              </a:rPr>
              <a:t>首页</a:t>
            </a:r>
            <a:endParaRPr lang="en-US" altLang="zh-CN" sz="2400" dirty="0">
              <a:latin typeface="微软雅黑 Light" pitchFamily="34" charset="-122"/>
              <a:ea typeface="微软雅黑 Light" pitchFamily="34" charset="-122"/>
              <a:cs typeface="+mn-ea"/>
              <a:sym typeface="+mn-lt"/>
            </a:endParaRPr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6438498"/>
              </p:ext>
            </p:extLst>
          </p:nvPr>
        </p:nvGraphicFramePr>
        <p:xfrm>
          <a:off x="1326680" y="4225598"/>
          <a:ext cx="10515600" cy="14859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628900"/>
                <a:gridCol w="2628900"/>
                <a:gridCol w="2628900"/>
                <a:gridCol w="2628900"/>
              </a:tblGrid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1200"/>
                        </a:spcAft>
                      </a:pPr>
                      <a:r>
                        <a:rPr lang="en-US" sz="1200" kern="100" dirty="0">
                          <a:effectLst/>
                        </a:rPr>
                        <a:t>Name</a:t>
                      </a:r>
                      <a:endParaRPr lang="zh-CN" sz="12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1200"/>
                        </a:spcAft>
                      </a:pPr>
                      <a:r>
                        <a:rPr lang="en-US" sz="1200" kern="100">
                          <a:effectLst/>
                        </a:rPr>
                        <a:t>Method</a:t>
                      </a:r>
                      <a:endParaRPr lang="zh-CN" sz="12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1200"/>
                        </a:spcAft>
                      </a:pPr>
                      <a:r>
                        <a:rPr lang="en-US" sz="1200" kern="100">
                          <a:effectLst/>
                        </a:rPr>
                        <a:t>Default</a:t>
                      </a:r>
                      <a:endParaRPr lang="zh-CN" sz="12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1200"/>
                        </a:spcAft>
                      </a:pPr>
                      <a:r>
                        <a:rPr lang="en-US" sz="1200" kern="100">
                          <a:effectLst/>
                        </a:rPr>
                        <a:t>Description</a:t>
                      </a:r>
                      <a:endParaRPr lang="zh-CN" sz="12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123825" marR="123825" marT="57150" marB="57150" anchor="ctr"/>
                </a:tc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1200"/>
                        </a:spcAft>
                      </a:pPr>
                      <a:r>
                        <a:rPr lang="en-US" sz="1200" kern="100">
                          <a:effectLst/>
                        </a:rPr>
                        <a:t>/v1/home/bannerList</a:t>
                      </a:r>
                      <a:endParaRPr lang="zh-CN" sz="12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1200"/>
                        </a:spcAft>
                      </a:pPr>
                      <a:r>
                        <a:rPr lang="en-US" sz="1200" kern="100">
                          <a:effectLst/>
                        </a:rPr>
                        <a:t>get</a:t>
                      </a:r>
                      <a:endParaRPr lang="zh-CN" sz="12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1200"/>
                        </a:spcAft>
                      </a:pPr>
                      <a:r>
                        <a:rPr lang="en-US" sz="1200" kern="100">
                          <a:effectLst/>
                        </a:rPr>
                        <a:t>auto</a:t>
                      </a:r>
                      <a:endParaRPr lang="zh-CN" sz="12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1200"/>
                        </a:spcAft>
                      </a:pPr>
                      <a:r>
                        <a:rPr lang="zh-CN" sz="1200" kern="100">
                          <a:effectLst/>
                        </a:rPr>
                        <a:t>获取</a:t>
                      </a:r>
                      <a:r>
                        <a:rPr lang="en-US" sz="1200" kern="100">
                          <a:effectLst/>
                        </a:rPr>
                        <a:t>banner</a:t>
                      </a:r>
                      <a:endParaRPr lang="zh-CN" sz="12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123825" marR="123825" marT="57150" marB="57150" anchor="ctr"/>
                </a:tc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1200"/>
                        </a:spcAft>
                      </a:pPr>
                      <a:r>
                        <a:rPr lang="en-US" sz="1200" kern="100">
                          <a:effectLst/>
                        </a:rPr>
                        <a:t>/v1/home/getHotList</a:t>
                      </a:r>
                      <a:endParaRPr lang="zh-CN" sz="12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1200"/>
                        </a:spcAft>
                      </a:pPr>
                      <a:r>
                        <a:rPr lang="en-US" sz="1200" kern="100">
                          <a:effectLst/>
                        </a:rPr>
                        <a:t>get</a:t>
                      </a:r>
                      <a:endParaRPr lang="zh-CN" sz="12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1200"/>
                        </a:spcAft>
                      </a:pPr>
                      <a:r>
                        <a:rPr lang="en-US" sz="1200" kern="100">
                          <a:effectLst/>
                        </a:rPr>
                        <a:t>auto</a:t>
                      </a:r>
                      <a:endParaRPr lang="zh-CN" sz="12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1200"/>
                        </a:spcAft>
                      </a:pPr>
                      <a:r>
                        <a:rPr lang="zh-CN" sz="1200" kern="100">
                          <a:effectLst/>
                        </a:rPr>
                        <a:t>获取推荐列表</a:t>
                      </a:r>
                      <a:endParaRPr lang="zh-CN" sz="12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123825" marR="123825" marT="57150" marB="57150" anchor="ctr"/>
                </a:tc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1200"/>
                        </a:spcAft>
                      </a:pPr>
                      <a:r>
                        <a:rPr lang="en-US" sz="1200" kern="100" dirty="0">
                          <a:effectLst/>
                        </a:rPr>
                        <a:t>/v1/home/getList</a:t>
                      </a:r>
                      <a:endParaRPr lang="zh-CN" sz="12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1200"/>
                        </a:spcAft>
                      </a:pPr>
                      <a:r>
                        <a:rPr lang="en-US" sz="1200" kern="100">
                          <a:effectLst/>
                        </a:rPr>
                        <a:t>get</a:t>
                      </a:r>
                      <a:endParaRPr lang="zh-CN" sz="12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1200"/>
                        </a:spcAft>
                      </a:pPr>
                      <a:r>
                        <a:rPr lang="en-US" sz="1200" kern="100">
                          <a:effectLst/>
                        </a:rPr>
                        <a:t>auto</a:t>
                      </a:r>
                      <a:endParaRPr lang="zh-CN" sz="12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1200"/>
                        </a:spcAft>
                      </a:pPr>
                      <a:r>
                        <a:rPr lang="zh-CN" sz="1200" kern="100">
                          <a:effectLst/>
                        </a:rPr>
                        <a:t>获取列表</a:t>
                      </a:r>
                      <a:endParaRPr lang="zh-CN" sz="12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123825" marR="123825" marT="57150" marB="57150" anchor="ctr"/>
                </a:tc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1200"/>
                        </a:spcAft>
                      </a:pPr>
                      <a:r>
                        <a:rPr lang="en-US" sz="1200" kern="100">
                          <a:effectLst/>
                        </a:rPr>
                        <a:t>/v1/home/getItem</a:t>
                      </a:r>
                      <a:endParaRPr lang="zh-CN" sz="12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1200"/>
                        </a:spcAft>
                      </a:pPr>
                      <a:r>
                        <a:rPr lang="en-US" sz="1200" kern="100">
                          <a:effectLst/>
                        </a:rPr>
                        <a:t>get</a:t>
                      </a:r>
                      <a:endParaRPr lang="zh-CN" sz="12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1200"/>
                        </a:spcAft>
                      </a:pPr>
                      <a:r>
                        <a:rPr lang="en-US" sz="1200" kern="100">
                          <a:effectLst/>
                        </a:rPr>
                        <a:t>auto</a:t>
                      </a:r>
                      <a:endParaRPr lang="zh-CN" sz="12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1200"/>
                        </a:spcAft>
                      </a:pPr>
                      <a:r>
                        <a:rPr lang="zh-CN" sz="1200" kern="100" dirty="0">
                          <a:effectLst/>
                        </a:rPr>
                        <a:t>获取详情</a:t>
                      </a:r>
                      <a:endParaRPr lang="zh-CN" sz="12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123825" marR="123825" marT="57150" marB="57150" anchor="ctr"/>
                </a:tc>
              </a:tr>
            </a:tbl>
          </a:graphicData>
        </a:graphic>
      </p:graphicFrame>
      <p:grpSp>
        <p:nvGrpSpPr>
          <p:cNvPr id="13" name="组合 12">
            <a:extLst>
              <a:ext uri="{FF2B5EF4-FFF2-40B4-BE49-F238E27FC236}">
                <a16:creationId xmlns:a16="http://schemas.microsoft.com/office/drawing/2014/main" xmlns="" id="{775B7818-1651-4C87-923D-7102E73B4FA8}"/>
              </a:ext>
            </a:extLst>
          </p:cNvPr>
          <p:cNvGrpSpPr/>
          <p:nvPr/>
        </p:nvGrpSpPr>
        <p:grpSpPr>
          <a:xfrm>
            <a:off x="431371" y="0"/>
            <a:ext cx="3016367" cy="1064029"/>
            <a:chOff x="323528" y="0"/>
            <a:chExt cx="2485273" cy="536266"/>
          </a:xfrm>
        </p:grpSpPr>
        <p:sp>
          <p:nvSpPr>
            <p:cNvPr id="15" name="TextBox 86"/>
            <p:cNvSpPr txBox="1"/>
            <p:nvPr/>
          </p:nvSpPr>
          <p:spPr>
            <a:xfrm>
              <a:off x="636222" y="167305"/>
              <a:ext cx="2172579" cy="2637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2800" b="1" dirty="0" smtClean="0">
                  <a:latin typeface="微软雅黑" pitchFamily="34" charset="-122"/>
                  <a:ea typeface="微软雅黑" pitchFamily="34" charset="-122"/>
                  <a:cs typeface="+mn-ea"/>
                  <a:sym typeface="+mn-lt"/>
                </a:rPr>
                <a:t>接口逻辑设计</a:t>
              </a:r>
              <a:endParaRPr lang="en-US" altLang="zh-CN" sz="2800" b="1" dirty="0">
                <a:latin typeface="微软雅黑" pitchFamily="34" charset="-122"/>
                <a:ea typeface="微软雅黑" pitchFamily="34" charset="-122"/>
                <a:cs typeface="+mn-ea"/>
                <a:sym typeface="+mn-lt"/>
              </a:endParaRPr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xmlns="" id="{91B15B32-D5A7-4EB2-902A-4703504BB2EE}"/>
                </a:ext>
              </a:extLst>
            </p:cNvPr>
            <p:cNvSpPr/>
            <p:nvPr/>
          </p:nvSpPr>
          <p:spPr>
            <a:xfrm>
              <a:off x="323528" y="0"/>
              <a:ext cx="216024" cy="536266"/>
            </a:xfrm>
            <a:prstGeom prst="rect">
              <a:avLst/>
            </a:prstGeom>
            <a:solidFill>
              <a:srgbClr val="1FAB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83943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3" fill="hold" grpId="0" nodeType="withEffect" p14:presetBounceEnd="2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0000">
                                          <p:cBhvr additive="base">
                                            <p:cTn id="7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0000">
                                          <p:cBhvr additive="base">
                                            <p:cTn id="8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3" fill="hold" grpId="0" nodeType="withEffect" p14:presetBounceEnd="2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0000">
                                          <p:cBhvr additive="base">
                                            <p:cTn id="11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0000">
                                          <p:cBhvr additive="base">
                                            <p:cTn id="12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3" fill="hold" grpId="0" nodeType="withEffect" p14:presetBounceEnd="2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0000">
                                          <p:cBhvr additive="base">
                                            <p:cTn id="15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0000">
                                          <p:cBhvr additive="base">
                                            <p:cTn id="16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3" fill="hold" grpId="0" nodeType="withEffect" p14:presetBounceEnd="2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0000">
                                          <p:cBhvr additive="base">
                                            <p:cTn id="19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0000">
                                          <p:cBhvr additive="base">
                                            <p:cTn id="20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6" grpId="0" animBg="1"/>
          <p:bldP spid="37" grpId="0" animBg="1"/>
          <p:bldP spid="38" grpId="0" animBg="1"/>
          <p:bldP spid="39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3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3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3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3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6" grpId="0" animBg="1"/>
          <p:bldP spid="37" grpId="0" animBg="1"/>
          <p:bldP spid="38" grpId="0" animBg="1"/>
          <p:bldP spid="39" grpId="0" animBg="1"/>
        </p:bldLst>
      </p:timing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椭圆 35"/>
          <p:cNvSpPr/>
          <p:nvPr/>
        </p:nvSpPr>
        <p:spPr>
          <a:xfrm>
            <a:off x="11268220" y="-923780"/>
            <a:ext cx="1847559" cy="1847559"/>
          </a:xfrm>
          <a:prstGeom prst="ellipse">
            <a:avLst/>
          </a:prstGeom>
          <a:gradFill>
            <a:gsLst>
              <a:gs pos="0">
                <a:srgbClr val="238DED"/>
              </a:gs>
              <a:gs pos="100000">
                <a:srgbClr val="18478F"/>
              </a:gs>
            </a:gsLst>
            <a:lin ang="8400000" scaled="0"/>
          </a:gradFill>
          <a:ln>
            <a:noFill/>
          </a:ln>
          <a:effectLst>
            <a:outerShdw blurRad="177800" dist="101600" dir="72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10492598" y="351423"/>
            <a:ext cx="572356" cy="572356"/>
          </a:xfrm>
          <a:prstGeom prst="ellipse">
            <a:avLst/>
          </a:prstGeom>
          <a:gradFill>
            <a:gsLst>
              <a:gs pos="0">
                <a:schemeClr val="bg1"/>
              </a:gs>
              <a:gs pos="100000">
                <a:srgbClr val="D4D2D3"/>
              </a:gs>
            </a:gsLst>
            <a:lin ang="8400000" scaled="0"/>
          </a:gradFill>
          <a:ln>
            <a:noFill/>
          </a:ln>
          <a:effectLst>
            <a:outerShdw blurRad="165100" dist="1016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11179254" y="2141272"/>
            <a:ext cx="302456" cy="302456"/>
          </a:xfrm>
          <a:prstGeom prst="ellipse">
            <a:avLst/>
          </a:prstGeom>
          <a:gradFill>
            <a:gsLst>
              <a:gs pos="0">
                <a:schemeClr val="bg1"/>
              </a:gs>
              <a:gs pos="100000">
                <a:srgbClr val="D4D2D3"/>
              </a:gs>
            </a:gsLst>
            <a:lin ang="8400000" scaled="0"/>
          </a:gradFill>
          <a:ln>
            <a:noFill/>
          </a:ln>
          <a:effectLst>
            <a:outerShdw blurRad="165100" dist="1016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11330482" y="1257699"/>
            <a:ext cx="390938" cy="390938"/>
          </a:xfrm>
          <a:prstGeom prst="ellipse">
            <a:avLst/>
          </a:prstGeom>
          <a:gradFill>
            <a:gsLst>
              <a:gs pos="0">
                <a:srgbClr val="238DED"/>
              </a:gs>
              <a:gs pos="100000">
                <a:srgbClr val="18478F"/>
              </a:gs>
            </a:gsLst>
            <a:lin ang="7200000" scaled="0"/>
          </a:gradFill>
          <a:ln>
            <a:noFill/>
          </a:ln>
          <a:effectLst>
            <a:outerShdw blurRad="165100" dist="1016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TextBox 86"/>
          <p:cNvSpPr txBox="1"/>
          <p:nvPr/>
        </p:nvSpPr>
        <p:spPr>
          <a:xfrm>
            <a:off x="318719" y="1910439"/>
            <a:ext cx="8386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dirty="0" smtClean="0">
                <a:latin typeface="微软雅黑 Light" pitchFamily="34" charset="-122"/>
                <a:ea typeface="微软雅黑 Light" pitchFamily="34" charset="-122"/>
                <a:cs typeface="+mn-ea"/>
                <a:sym typeface="+mn-lt"/>
              </a:rPr>
              <a:t>微信</a:t>
            </a:r>
            <a:endParaRPr lang="en-US" altLang="zh-CN" sz="2400" dirty="0">
              <a:latin typeface="微软雅黑 Light" pitchFamily="34" charset="-122"/>
              <a:ea typeface="微软雅黑 Light" pitchFamily="34" charset="-122"/>
              <a:cs typeface="+mn-ea"/>
              <a:sym typeface="+mn-lt"/>
            </a:endParaRPr>
          </a:p>
        </p:txBody>
      </p:sp>
      <p:sp>
        <p:nvSpPr>
          <p:cNvPr id="14" name="TextBox 86"/>
          <p:cNvSpPr txBox="1"/>
          <p:nvPr/>
        </p:nvSpPr>
        <p:spPr>
          <a:xfrm>
            <a:off x="318719" y="3681059"/>
            <a:ext cx="8386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dirty="0" smtClean="0">
                <a:latin typeface="微软雅黑 Light" pitchFamily="34" charset="-122"/>
                <a:ea typeface="微软雅黑 Light" pitchFamily="34" charset="-122"/>
                <a:cs typeface="+mn-ea"/>
                <a:sym typeface="+mn-lt"/>
              </a:rPr>
              <a:t>用户</a:t>
            </a:r>
            <a:endParaRPr lang="en-US" altLang="zh-CN" sz="2400" dirty="0">
              <a:latin typeface="微软雅黑 Light" pitchFamily="34" charset="-122"/>
              <a:ea typeface="微软雅黑 Light" pitchFamily="34" charset="-122"/>
              <a:cs typeface="+mn-ea"/>
              <a:sym typeface="+mn-lt"/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9756346"/>
              </p:ext>
            </p:extLst>
          </p:nvPr>
        </p:nvGraphicFramePr>
        <p:xfrm>
          <a:off x="1456267" y="1849368"/>
          <a:ext cx="10515600" cy="5943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628900"/>
                <a:gridCol w="2628900"/>
                <a:gridCol w="2628900"/>
                <a:gridCol w="2628900"/>
              </a:tblGrid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1200"/>
                        </a:spcAft>
                      </a:pPr>
                      <a:r>
                        <a:rPr lang="en-US" sz="1200" kern="100" dirty="0">
                          <a:effectLst/>
                        </a:rPr>
                        <a:t>Name</a:t>
                      </a:r>
                      <a:endParaRPr lang="zh-CN" sz="12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1200"/>
                        </a:spcAft>
                      </a:pPr>
                      <a:r>
                        <a:rPr lang="en-US" sz="1200" kern="100">
                          <a:effectLst/>
                        </a:rPr>
                        <a:t>Method</a:t>
                      </a:r>
                      <a:endParaRPr lang="zh-CN" sz="12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1200"/>
                        </a:spcAft>
                      </a:pPr>
                      <a:r>
                        <a:rPr lang="en-US" sz="1200" kern="100">
                          <a:effectLst/>
                        </a:rPr>
                        <a:t>Default</a:t>
                      </a:r>
                      <a:endParaRPr lang="zh-CN" sz="12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1200"/>
                        </a:spcAft>
                      </a:pPr>
                      <a:r>
                        <a:rPr lang="en-US" sz="1200" kern="100">
                          <a:effectLst/>
                        </a:rPr>
                        <a:t>Description</a:t>
                      </a:r>
                      <a:endParaRPr lang="zh-CN" sz="12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123825" marR="123825" marT="57150" marB="57150" anchor="ctr"/>
                </a:tc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1200"/>
                        </a:spcAft>
                      </a:pPr>
                      <a:r>
                        <a:rPr lang="en-US" sz="1200" kern="100">
                          <a:effectLst/>
                        </a:rPr>
                        <a:t>/v1/wx/getUser</a:t>
                      </a:r>
                      <a:endParaRPr lang="zh-CN" sz="12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1200"/>
                        </a:spcAft>
                      </a:pPr>
                      <a:r>
                        <a:rPr lang="en-US" sz="1200" kern="100" dirty="0">
                          <a:effectLst/>
                        </a:rPr>
                        <a:t>get</a:t>
                      </a:r>
                      <a:endParaRPr lang="zh-CN" sz="12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1200"/>
                        </a:spcAft>
                      </a:pPr>
                      <a:r>
                        <a:rPr lang="en-US" sz="1200" kern="100">
                          <a:effectLst/>
                        </a:rPr>
                        <a:t>auto</a:t>
                      </a:r>
                      <a:endParaRPr lang="zh-CN" sz="12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1200"/>
                        </a:spcAft>
                      </a:pPr>
                      <a:r>
                        <a:rPr lang="zh-CN" sz="1200" kern="100" dirty="0">
                          <a:effectLst/>
                        </a:rPr>
                        <a:t>获取微信用户信息</a:t>
                      </a:r>
                      <a:endParaRPr lang="zh-CN" sz="12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123825" marR="123825" marT="57150" marB="57150" anchor="ctr"/>
                </a:tc>
              </a:tr>
            </a:tbl>
          </a:graphicData>
        </a:graphic>
      </p:graphicFrame>
      <p:graphicFrame>
        <p:nvGraphicFramePr>
          <p:cNvPr id="9" name="表格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005806"/>
              </p:ext>
            </p:extLst>
          </p:nvPr>
        </p:nvGraphicFramePr>
        <p:xfrm>
          <a:off x="1447801" y="3301038"/>
          <a:ext cx="10515600" cy="11887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628900"/>
                <a:gridCol w="2628900"/>
                <a:gridCol w="2628900"/>
                <a:gridCol w="2628900"/>
              </a:tblGrid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1200"/>
                        </a:spcAft>
                      </a:pPr>
                      <a:r>
                        <a:rPr lang="en-US" sz="1200" kern="100" dirty="0">
                          <a:effectLst/>
                        </a:rPr>
                        <a:t>Name</a:t>
                      </a:r>
                      <a:endParaRPr lang="zh-CN" sz="12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1200"/>
                        </a:spcAft>
                      </a:pPr>
                      <a:r>
                        <a:rPr lang="en-US" sz="1200" kern="100">
                          <a:effectLst/>
                        </a:rPr>
                        <a:t>Method</a:t>
                      </a:r>
                      <a:endParaRPr lang="zh-CN" sz="12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1200"/>
                        </a:spcAft>
                      </a:pPr>
                      <a:r>
                        <a:rPr lang="en-US" sz="1200" kern="100">
                          <a:effectLst/>
                        </a:rPr>
                        <a:t>Default</a:t>
                      </a:r>
                      <a:endParaRPr lang="zh-CN" sz="12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1200"/>
                        </a:spcAft>
                      </a:pPr>
                      <a:r>
                        <a:rPr lang="en-US" sz="1200" kern="100">
                          <a:effectLst/>
                        </a:rPr>
                        <a:t>Description</a:t>
                      </a:r>
                      <a:endParaRPr lang="zh-CN" sz="12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123825" marR="123825" marT="57150" marB="57150" anchor="ctr"/>
                </a:tc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1200"/>
                        </a:spcAft>
                      </a:pPr>
                      <a:r>
                        <a:rPr lang="en-US" sz="1200" kern="100">
                          <a:effectLst/>
                        </a:rPr>
                        <a:t>/v1/user/bindIde</a:t>
                      </a:r>
                      <a:endParaRPr lang="zh-CN" sz="12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1200"/>
                        </a:spcAft>
                      </a:pPr>
                      <a:r>
                        <a:rPr lang="en-US" sz="1200" kern="100">
                          <a:effectLst/>
                        </a:rPr>
                        <a:t>post</a:t>
                      </a:r>
                      <a:endParaRPr lang="zh-CN" sz="12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1200"/>
                        </a:spcAft>
                      </a:pPr>
                      <a:r>
                        <a:rPr lang="en-US" sz="1200" kern="100">
                          <a:effectLst/>
                        </a:rPr>
                        <a:t>auto</a:t>
                      </a:r>
                      <a:endParaRPr lang="zh-CN" sz="12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1200"/>
                        </a:spcAft>
                      </a:pPr>
                      <a:r>
                        <a:rPr lang="zh-CN" sz="1200" kern="100">
                          <a:effectLst/>
                        </a:rPr>
                        <a:t>绑定身份信息</a:t>
                      </a:r>
                      <a:endParaRPr lang="zh-CN" sz="12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123825" marR="123825" marT="57150" marB="57150" anchor="ctr"/>
                </a:tc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1200"/>
                        </a:spcAft>
                      </a:pPr>
                      <a:r>
                        <a:rPr lang="en-US" sz="1200" kern="100">
                          <a:effectLst/>
                        </a:rPr>
                        <a:t>/v1/user/modifyNickname</a:t>
                      </a:r>
                      <a:endParaRPr lang="zh-CN" sz="12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1200"/>
                        </a:spcAft>
                      </a:pPr>
                      <a:r>
                        <a:rPr lang="en-US" sz="1200" kern="100">
                          <a:effectLst/>
                        </a:rPr>
                        <a:t>post</a:t>
                      </a:r>
                      <a:endParaRPr lang="zh-CN" sz="12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1200"/>
                        </a:spcAft>
                      </a:pPr>
                      <a:r>
                        <a:rPr lang="en-US" sz="1200" kern="100">
                          <a:effectLst/>
                        </a:rPr>
                        <a:t>auto</a:t>
                      </a:r>
                      <a:endParaRPr lang="zh-CN" sz="12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1200"/>
                        </a:spcAft>
                      </a:pPr>
                      <a:r>
                        <a:rPr lang="zh-CN" sz="1200" kern="100">
                          <a:effectLst/>
                        </a:rPr>
                        <a:t>添加</a:t>
                      </a:r>
                      <a:r>
                        <a:rPr lang="en-US" sz="1200" kern="100">
                          <a:effectLst/>
                        </a:rPr>
                        <a:t>/</a:t>
                      </a:r>
                      <a:r>
                        <a:rPr lang="zh-CN" sz="1200" kern="100">
                          <a:effectLst/>
                        </a:rPr>
                        <a:t>修改昵称</a:t>
                      </a:r>
                      <a:endParaRPr lang="zh-CN" sz="12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123825" marR="123825" marT="57150" marB="57150" anchor="ctr"/>
                </a:tc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1200"/>
                        </a:spcAft>
                      </a:pPr>
                      <a:r>
                        <a:rPr lang="en-US" sz="1200" kern="100">
                          <a:effectLst/>
                        </a:rPr>
                        <a:t>/v1/user/editCategory</a:t>
                      </a:r>
                      <a:endParaRPr lang="zh-CN" sz="12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1200"/>
                        </a:spcAft>
                      </a:pPr>
                      <a:r>
                        <a:rPr lang="en-US" sz="1200" kern="100" dirty="0">
                          <a:effectLst/>
                        </a:rPr>
                        <a:t>post</a:t>
                      </a:r>
                      <a:endParaRPr lang="zh-CN" sz="12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1200"/>
                        </a:spcAft>
                      </a:pPr>
                      <a:r>
                        <a:rPr lang="en-US" sz="1200" kern="100">
                          <a:effectLst/>
                        </a:rPr>
                        <a:t>auto</a:t>
                      </a:r>
                      <a:endParaRPr lang="zh-CN" sz="12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1200"/>
                        </a:spcAft>
                      </a:pPr>
                      <a:r>
                        <a:rPr lang="zh-CN" sz="1200" kern="100" dirty="0">
                          <a:effectLst/>
                        </a:rPr>
                        <a:t>设置喜爱分类</a:t>
                      </a:r>
                      <a:endParaRPr lang="zh-CN" sz="12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123825" marR="123825" marT="57150" marB="57150" anchor="ctr"/>
                </a:tc>
              </a:tr>
            </a:tbl>
          </a:graphicData>
        </a:graphic>
      </p:graphicFrame>
      <p:sp>
        <p:nvSpPr>
          <p:cNvPr id="16" name="TextBox 86"/>
          <p:cNvSpPr txBox="1"/>
          <p:nvPr/>
        </p:nvSpPr>
        <p:spPr>
          <a:xfrm>
            <a:off x="318719" y="5460172"/>
            <a:ext cx="8386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dirty="0" smtClean="0">
                <a:latin typeface="微软雅黑 Light" pitchFamily="34" charset="-122"/>
                <a:ea typeface="微软雅黑 Light" pitchFamily="34" charset="-122"/>
                <a:cs typeface="+mn-ea"/>
                <a:sym typeface="+mn-lt"/>
              </a:rPr>
              <a:t>通用</a:t>
            </a:r>
            <a:endParaRPr lang="en-US" altLang="zh-CN" sz="2400" dirty="0">
              <a:latin typeface="微软雅黑 Light" pitchFamily="34" charset="-122"/>
              <a:ea typeface="微软雅黑 Light" pitchFamily="34" charset="-122"/>
              <a:cs typeface="+mn-ea"/>
              <a:sym typeface="+mn-lt"/>
            </a:endParaRPr>
          </a:p>
        </p:txBody>
      </p:sp>
      <p:graphicFrame>
        <p:nvGraphicFramePr>
          <p:cNvPr id="10" name="表格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7163381"/>
              </p:ext>
            </p:extLst>
          </p:nvPr>
        </p:nvGraphicFramePr>
        <p:xfrm>
          <a:off x="1430866" y="5388981"/>
          <a:ext cx="10515600" cy="5943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628900"/>
                <a:gridCol w="2628900"/>
                <a:gridCol w="2628900"/>
                <a:gridCol w="2628900"/>
              </a:tblGrid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1200"/>
                        </a:spcAft>
                      </a:pPr>
                      <a:r>
                        <a:rPr lang="en-US" sz="1200" kern="100">
                          <a:effectLst/>
                        </a:rPr>
                        <a:t>Name</a:t>
                      </a:r>
                      <a:endParaRPr lang="zh-CN" sz="12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1200"/>
                        </a:spcAft>
                      </a:pPr>
                      <a:r>
                        <a:rPr lang="en-US" sz="1200" kern="100">
                          <a:effectLst/>
                        </a:rPr>
                        <a:t>Method</a:t>
                      </a:r>
                      <a:endParaRPr lang="zh-CN" sz="12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1200"/>
                        </a:spcAft>
                      </a:pPr>
                      <a:r>
                        <a:rPr lang="en-US" sz="1200" kern="100">
                          <a:effectLst/>
                        </a:rPr>
                        <a:t>Default</a:t>
                      </a:r>
                      <a:endParaRPr lang="zh-CN" sz="12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1200"/>
                        </a:spcAft>
                      </a:pPr>
                      <a:r>
                        <a:rPr lang="en-US" sz="1200" kern="100">
                          <a:effectLst/>
                        </a:rPr>
                        <a:t>Description</a:t>
                      </a:r>
                      <a:endParaRPr lang="zh-CN" sz="12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123825" marR="123825" marT="57150" marB="57150" anchor="ctr"/>
                </a:tc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1200"/>
                        </a:spcAft>
                      </a:pPr>
                      <a:r>
                        <a:rPr lang="en-US" sz="1200" kern="100">
                          <a:effectLst/>
                        </a:rPr>
                        <a:t>/v1/public/getClassList</a:t>
                      </a:r>
                      <a:endParaRPr lang="zh-CN" sz="12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1200"/>
                        </a:spcAft>
                      </a:pPr>
                      <a:r>
                        <a:rPr lang="en-US" sz="1200" kern="100">
                          <a:effectLst/>
                        </a:rPr>
                        <a:t>get</a:t>
                      </a:r>
                      <a:endParaRPr lang="zh-CN" sz="12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1200"/>
                        </a:spcAft>
                      </a:pPr>
                      <a:r>
                        <a:rPr lang="en-US" sz="1200" kern="100">
                          <a:effectLst/>
                        </a:rPr>
                        <a:t>auto</a:t>
                      </a:r>
                      <a:endParaRPr lang="zh-CN" sz="12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1200"/>
                        </a:spcAft>
                      </a:pPr>
                      <a:r>
                        <a:rPr lang="zh-CN" sz="1200" kern="100" dirty="0">
                          <a:effectLst/>
                        </a:rPr>
                        <a:t>获取分类列表</a:t>
                      </a:r>
                      <a:endParaRPr lang="zh-CN" sz="12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123825" marR="123825" marT="57150" marB="57150" anchor="ctr"/>
                </a:tc>
              </a:tr>
            </a:tbl>
          </a:graphicData>
        </a:graphic>
      </p:graphicFrame>
      <p:grpSp>
        <p:nvGrpSpPr>
          <p:cNvPr id="15" name="组合 14">
            <a:extLst>
              <a:ext uri="{FF2B5EF4-FFF2-40B4-BE49-F238E27FC236}">
                <a16:creationId xmlns:a16="http://schemas.microsoft.com/office/drawing/2014/main" xmlns="" id="{775B7818-1651-4C87-923D-7102E73B4FA8}"/>
              </a:ext>
            </a:extLst>
          </p:cNvPr>
          <p:cNvGrpSpPr/>
          <p:nvPr/>
        </p:nvGrpSpPr>
        <p:grpSpPr>
          <a:xfrm>
            <a:off x="431371" y="0"/>
            <a:ext cx="3016367" cy="1064029"/>
            <a:chOff x="323528" y="0"/>
            <a:chExt cx="2485273" cy="536266"/>
          </a:xfrm>
        </p:grpSpPr>
        <p:sp>
          <p:nvSpPr>
            <p:cNvPr id="17" name="TextBox 86"/>
            <p:cNvSpPr txBox="1"/>
            <p:nvPr/>
          </p:nvSpPr>
          <p:spPr>
            <a:xfrm>
              <a:off x="636222" y="167305"/>
              <a:ext cx="2172579" cy="2637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2800" b="1" dirty="0" smtClean="0">
                  <a:latin typeface="微软雅黑" pitchFamily="34" charset="-122"/>
                  <a:ea typeface="微软雅黑" pitchFamily="34" charset="-122"/>
                  <a:cs typeface="+mn-ea"/>
                  <a:sym typeface="+mn-lt"/>
                </a:rPr>
                <a:t>接口逻辑设计</a:t>
              </a:r>
              <a:endParaRPr lang="en-US" altLang="zh-CN" sz="2800" b="1" dirty="0">
                <a:latin typeface="微软雅黑" pitchFamily="34" charset="-122"/>
                <a:ea typeface="微软雅黑" pitchFamily="34" charset="-122"/>
                <a:cs typeface="+mn-ea"/>
                <a:sym typeface="+mn-lt"/>
              </a:endParaRP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xmlns="" id="{91B15B32-D5A7-4EB2-902A-4703504BB2EE}"/>
                </a:ext>
              </a:extLst>
            </p:cNvPr>
            <p:cNvSpPr/>
            <p:nvPr/>
          </p:nvSpPr>
          <p:spPr>
            <a:xfrm>
              <a:off x="323528" y="0"/>
              <a:ext cx="216024" cy="536266"/>
            </a:xfrm>
            <a:prstGeom prst="rect">
              <a:avLst/>
            </a:prstGeom>
            <a:solidFill>
              <a:srgbClr val="1FAB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08201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3" fill="hold" grpId="0" nodeType="withEffect" p14:presetBounceEnd="2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0000">
                                          <p:cBhvr additive="base">
                                            <p:cTn id="7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0000">
                                          <p:cBhvr additive="base">
                                            <p:cTn id="8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3" fill="hold" grpId="0" nodeType="withEffect" p14:presetBounceEnd="2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0000">
                                          <p:cBhvr additive="base">
                                            <p:cTn id="11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0000">
                                          <p:cBhvr additive="base">
                                            <p:cTn id="12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3" fill="hold" grpId="0" nodeType="withEffect" p14:presetBounceEnd="2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0000">
                                          <p:cBhvr additive="base">
                                            <p:cTn id="15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0000">
                                          <p:cBhvr additive="base">
                                            <p:cTn id="16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3" fill="hold" grpId="0" nodeType="withEffect" p14:presetBounceEnd="2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0000">
                                          <p:cBhvr additive="base">
                                            <p:cTn id="19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0000">
                                          <p:cBhvr additive="base">
                                            <p:cTn id="20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6" grpId="0" animBg="1"/>
          <p:bldP spid="37" grpId="0" animBg="1"/>
          <p:bldP spid="38" grpId="0" animBg="1"/>
          <p:bldP spid="39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3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3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3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3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6" grpId="0" animBg="1"/>
          <p:bldP spid="37" grpId="0" animBg="1"/>
          <p:bldP spid="38" grpId="0" animBg="1"/>
          <p:bldP spid="39" grpId="0" animBg="1"/>
        </p:bldLst>
      </p:timing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椭圆 19"/>
          <p:cNvSpPr/>
          <p:nvPr/>
        </p:nvSpPr>
        <p:spPr>
          <a:xfrm>
            <a:off x="2276771" y="2221458"/>
            <a:ext cx="2625430" cy="2625428"/>
          </a:xfrm>
          <a:prstGeom prst="ellipse">
            <a:avLst/>
          </a:prstGeom>
          <a:noFill/>
          <a:ln w="28575">
            <a:solidFill>
              <a:srgbClr val="1847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2" name="组合 20"/>
          <p:cNvGrpSpPr/>
          <p:nvPr/>
        </p:nvGrpSpPr>
        <p:grpSpPr>
          <a:xfrm>
            <a:off x="2581581" y="2621254"/>
            <a:ext cx="2052942" cy="1840098"/>
            <a:chOff x="4950565" y="2141272"/>
            <a:chExt cx="3094826" cy="2773962"/>
          </a:xfrm>
        </p:grpSpPr>
        <p:sp>
          <p:nvSpPr>
            <p:cNvPr id="22" name="椭圆 21"/>
            <p:cNvSpPr/>
            <p:nvPr/>
          </p:nvSpPr>
          <p:spPr>
            <a:xfrm>
              <a:off x="4950565" y="2141272"/>
              <a:ext cx="151884" cy="151884"/>
            </a:xfrm>
            <a:prstGeom prst="ellipse">
              <a:avLst/>
            </a:prstGeom>
            <a:solidFill>
              <a:srgbClr val="1847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3" name="椭圆 22"/>
            <p:cNvSpPr/>
            <p:nvPr/>
          </p:nvSpPr>
          <p:spPr>
            <a:xfrm>
              <a:off x="7893507" y="4763350"/>
              <a:ext cx="151884" cy="151884"/>
            </a:xfrm>
            <a:prstGeom prst="ellipse">
              <a:avLst/>
            </a:prstGeom>
            <a:solidFill>
              <a:srgbClr val="1847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" name="组合 29"/>
          <p:cNvGrpSpPr/>
          <p:nvPr/>
        </p:nvGrpSpPr>
        <p:grpSpPr>
          <a:xfrm>
            <a:off x="2582460" y="2625347"/>
            <a:ext cx="2045906" cy="1856228"/>
            <a:chOff x="4953229" y="2141272"/>
            <a:chExt cx="3084220" cy="2798278"/>
          </a:xfrm>
        </p:grpSpPr>
        <p:sp>
          <p:nvSpPr>
            <p:cNvPr id="31" name="椭圆 30"/>
            <p:cNvSpPr/>
            <p:nvPr/>
          </p:nvSpPr>
          <p:spPr>
            <a:xfrm>
              <a:off x="4953229" y="4787666"/>
              <a:ext cx="151884" cy="151884"/>
            </a:xfrm>
            <a:prstGeom prst="ellipse">
              <a:avLst/>
            </a:prstGeom>
            <a:solidFill>
              <a:srgbClr val="1847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2" name="椭圆 31"/>
            <p:cNvSpPr/>
            <p:nvPr/>
          </p:nvSpPr>
          <p:spPr>
            <a:xfrm>
              <a:off x="7885565" y="2141272"/>
              <a:ext cx="151884" cy="151884"/>
            </a:xfrm>
            <a:prstGeom prst="ellipse">
              <a:avLst/>
            </a:prstGeom>
            <a:solidFill>
              <a:srgbClr val="1847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5" name="椭圆 34"/>
          <p:cNvSpPr/>
          <p:nvPr/>
        </p:nvSpPr>
        <p:spPr>
          <a:xfrm>
            <a:off x="2616618" y="2570728"/>
            <a:ext cx="1946033" cy="1946033"/>
          </a:xfrm>
          <a:prstGeom prst="ellipse">
            <a:avLst/>
          </a:prstGeom>
          <a:gradFill>
            <a:gsLst>
              <a:gs pos="0">
                <a:srgbClr val="238DED"/>
              </a:gs>
              <a:gs pos="100000">
                <a:srgbClr val="18478F"/>
              </a:gs>
            </a:gsLst>
            <a:lin ang="8400000" scaled="0"/>
          </a:gradFill>
          <a:ln>
            <a:noFill/>
          </a:ln>
          <a:effectLst>
            <a:outerShdw blurRad="177800" dist="101600" dir="72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5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10</a:t>
            </a:r>
            <a:endParaRPr lang="zh-CN" altLang="en-US" sz="5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36" name="椭圆 35"/>
          <p:cNvSpPr/>
          <p:nvPr/>
        </p:nvSpPr>
        <p:spPr>
          <a:xfrm>
            <a:off x="11268220" y="-923780"/>
            <a:ext cx="1847559" cy="1847559"/>
          </a:xfrm>
          <a:prstGeom prst="ellipse">
            <a:avLst/>
          </a:prstGeom>
          <a:gradFill>
            <a:gsLst>
              <a:gs pos="0">
                <a:srgbClr val="238DED"/>
              </a:gs>
              <a:gs pos="100000">
                <a:srgbClr val="18478F"/>
              </a:gs>
            </a:gsLst>
            <a:lin ang="8400000" scaled="0"/>
          </a:gradFill>
          <a:ln>
            <a:noFill/>
          </a:ln>
          <a:effectLst>
            <a:outerShdw blurRad="177800" dist="101600" dir="72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10492598" y="351423"/>
            <a:ext cx="572356" cy="572356"/>
          </a:xfrm>
          <a:prstGeom prst="ellipse">
            <a:avLst/>
          </a:prstGeom>
          <a:gradFill>
            <a:gsLst>
              <a:gs pos="0">
                <a:schemeClr val="bg1"/>
              </a:gs>
              <a:gs pos="100000">
                <a:srgbClr val="D4D2D3"/>
              </a:gs>
            </a:gsLst>
            <a:lin ang="8400000" scaled="0"/>
          </a:gradFill>
          <a:ln>
            <a:noFill/>
          </a:ln>
          <a:effectLst>
            <a:outerShdw blurRad="165100" dist="1016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11179254" y="2141272"/>
            <a:ext cx="302456" cy="302456"/>
          </a:xfrm>
          <a:prstGeom prst="ellipse">
            <a:avLst/>
          </a:prstGeom>
          <a:gradFill>
            <a:gsLst>
              <a:gs pos="0">
                <a:schemeClr val="bg1"/>
              </a:gs>
              <a:gs pos="100000">
                <a:srgbClr val="D4D2D3"/>
              </a:gs>
            </a:gsLst>
            <a:lin ang="8400000" scaled="0"/>
          </a:gradFill>
          <a:ln>
            <a:noFill/>
          </a:ln>
          <a:effectLst>
            <a:outerShdw blurRad="165100" dist="1016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11330482" y="1257699"/>
            <a:ext cx="390938" cy="390938"/>
          </a:xfrm>
          <a:prstGeom prst="ellipse">
            <a:avLst/>
          </a:prstGeom>
          <a:gradFill>
            <a:gsLst>
              <a:gs pos="0">
                <a:srgbClr val="238DED"/>
              </a:gs>
              <a:gs pos="100000">
                <a:srgbClr val="18478F"/>
              </a:gs>
            </a:gsLst>
            <a:lin ang="7200000" scaled="0"/>
          </a:gradFill>
          <a:ln>
            <a:noFill/>
          </a:ln>
          <a:effectLst>
            <a:outerShdw blurRad="165100" dist="1016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 descr="e7d195523061f1c0205959036996ad55c215b892a7aac5c0B9ADEF7896FB48F2EF97163A2DE1401E1875DEDC438B7864AD24CA23553DBBBD975DAF4CAD4A2592689FFB6CEE59FFA55B2702D0E5EE29CDDE744B5A58D848E290B0F3363EEEFF85AEACDB2C4783B3CFD20D9E72AC2F528B09A88B84C6E73CDEC5D6CB26D43C2398027A14BE9DBFE415"/>
          <p:cNvSpPr/>
          <p:nvPr/>
        </p:nvSpPr>
        <p:spPr>
          <a:xfrm>
            <a:off x="4295098" y="3139713"/>
            <a:ext cx="5046133" cy="64633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3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绩效评价</a:t>
            </a:r>
            <a:endParaRPr lang="en-US" altLang="zh-CN" sz="36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0650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椭圆 35"/>
          <p:cNvSpPr/>
          <p:nvPr/>
        </p:nvSpPr>
        <p:spPr>
          <a:xfrm>
            <a:off x="11268220" y="-923780"/>
            <a:ext cx="1847559" cy="1847559"/>
          </a:xfrm>
          <a:prstGeom prst="ellipse">
            <a:avLst/>
          </a:prstGeom>
          <a:gradFill>
            <a:gsLst>
              <a:gs pos="0">
                <a:srgbClr val="238DED"/>
              </a:gs>
              <a:gs pos="100000">
                <a:srgbClr val="18478F"/>
              </a:gs>
            </a:gsLst>
            <a:lin ang="8400000" scaled="0"/>
          </a:gradFill>
          <a:ln>
            <a:noFill/>
          </a:ln>
          <a:effectLst>
            <a:outerShdw blurRad="177800" dist="101600" dir="72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10492598" y="351423"/>
            <a:ext cx="572356" cy="572356"/>
          </a:xfrm>
          <a:prstGeom prst="ellipse">
            <a:avLst/>
          </a:prstGeom>
          <a:gradFill>
            <a:gsLst>
              <a:gs pos="0">
                <a:schemeClr val="bg1"/>
              </a:gs>
              <a:gs pos="100000">
                <a:srgbClr val="D4D2D3"/>
              </a:gs>
            </a:gsLst>
            <a:lin ang="8400000" scaled="0"/>
          </a:gradFill>
          <a:ln>
            <a:noFill/>
          </a:ln>
          <a:effectLst>
            <a:outerShdw blurRad="165100" dist="1016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11179254" y="2141272"/>
            <a:ext cx="302456" cy="302456"/>
          </a:xfrm>
          <a:prstGeom prst="ellipse">
            <a:avLst/>
          </a:prstGeom>
          <a:gradFill>
            <a:gsLst>
              <a:gs pos="0">
                <a:schemeClr val="bg1"/>
              </a:gs>
              <a:gs pos="100000">
                <a:srgbClr val="D4D2D3"/>
              </a:gs>
            </a:gsLst>
            <a:lin ang="8400000" scaled="0"/>
          </a:gradFill>
          <a:ln>
            <a:noFill/>
          </a:ln>
          <a:effectLst>
            <a:outerShdw blurRad="165100" dist="1016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11330482" y="1257699"/>
            <a:ext cx="390938" cy="390938"/>
          </a:xfrm>
          <a:prstGeom prst="ellipse">
            <a:avLst/>
          </a:prstGeom>
          <a:gradFill>
            <a:gsLst>
              <a:gs pos="0">
                <a:srgbClr val="238DED"/>
              </a:gs>
              <a:gs pos="100000">
                <a:srgbClr val="18478F"/>
              </a:gs>
            </a:gsLst>
            <a:lin ang="7200000" scaled="0"/>
          </a:gradFill>
          <a:ln>
            <a:noFill/>
          </a:ln>
          <a:effectLst>
            <a:outerShdw blurRad="165100" dist="1016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任意多边形 9"/>
          <p:cNvSpPr/>
          <p:nvPr/>
        </p:nvSpPr>
        <p:spPr>
          <a:xfrm>
            <a:off x="7040598" y="1058122"/>
            <a:ext cx="1115632" cy="1679933"/>
          </a:xfrm>
          <a:custGeom>
            <a:avLst/>
            <a:gdLst>
              <a:gd name="connsiteX0" fmla="*/ 0 w 980075"/>
              <a:gd name="connsiteY0" fmla="*/ 378895 h 1409489"/>
              <a:gd name="connsiteX1" fmla="*/ 378895 w 980075"/>
              <a:gd name="connsiteY1" fmla="*/ 0 h 1409489"/>
              <a:gd name="connsiteX2" fmla="*/ 601180 w 980075"/>
              <a:gd name="connsiteY2" fmla="*/ 0 h 1409489"/>
              <a:gd name="connsiteX3" fmla="*/ 980075 w 980075"/>
              <a:gd name="connsiteY3" fmla="*/ 378895 h 1409489"/>
              <a:gd name="connsiteX4" fmla="*/ 980075 w 980075"/>
              <a:gd name="connsiteY4" fmla="*/ 1409489 h 1409489"/>
              <a:gd name="connsiteX5" fmla="*/ 5051 w 980075"/>
              <a:gd name="connsiteY5" fmla="*/ 1409489 h 1409489"/>
              <a:gd name="connsiteX6" fmla="*/ 0 w 980075"/>
              <a:gd name="connsiteY6" fmla="*/ 378895 h 1409489"/>
              <a:gd name="connsiteX0" fmla="*/ 0 w 980075"/>
              <a:gd name="connsiteY0" fmla="*/ 417065 h 1447659"/>
              <a:gd name="connsiteX1" fmla="*/ 378895 w 980075"/>
              <a:gd name="connsiteY1" fmla="*/ 38170 h 1447659"/>
              <a:gd name="connsiteX2" fmla="*/ 601180 w 980075"/>
              <a:gd name="connsiteY2" fmla="*/ 38170 h 1447659"/>
              <a:gd name="connsiteX3" fmla="*/ 980075 w 980075"/>
              <a:gd name="connsiteY3" fmla="*/ 417065 h 1447659"/>
              <a:gd name="connsiteX4" fmla="*/ 980075 w 980075"/>
              <a:gd name="connsiteY4" fmla="*/ 1447659 h 1447659"/>
              <a:gd name="connsiteX5" fmla="*/ 5051 w 980075"/>
              <a:gd name="connsiteY5" fmla="*/ 1447659 h 1447659"/>
              <a:gd name="connsiteX6" fmla="*/ 0 w 980075"/>
              <a:gd name="connsiteY6" fmla="*/ 417065 h 1447659"/>
              <a:gd name="connsiteX0" fmla="*/ 0 w 980075"/>
              <a:gd name="connsiteY0" fmla="*/ 437760 h 1468354"/>
              <a:gd name="connsiteX1" fmla="*/ 378895 w 980075"/>
              <a:gd name="connsiteY1" fmla="*/ 58865 h 1468354"/>
              <a:gd name="connsiteX2" fmla="*/ 601180 w 980075"/>
              <a:gd name="connsiteY2" fmla="*/ 58865 h 1468354"/>
              <a:gd name="connsiteX3" fmla="*/ 980075 w 980075"/>
              <a:gd name="connsiteY3" fmla="*/ 437760 h 1468354"/>
              <a:gd name="connsiteX4" fmla="*/ 980075 w 980075"/>
              <a:gd name="connsiteY4" fmla="*/ 1468354 h 1468354"/>
              <a:gd name="connsiteX5" fmla="*/ 5051 w 980075"/>
              <a:gd name="connsiteY5" fmla="*/ 1468354 h 1468354"/>
              <a:gd name="connsiteX6" fmla="*/ 0 w 980075"/>
              <a:gd name="connsiteY6" fmla="*/ 437760 h 1468354"/>
              <a:gd name="connsiteX0" fmla="*/ 0 w 980075"/>
              <a:gd name="connsiteY0" fmla="*/ 439753 h 1470347"/>
              <a:gd name="connsiteX1" fmla="*/ 378895 w 980075"/>
              <a:gd name="connsiteY1" fmla="*/ 60858 h 1470347"/>
              <a:gd name="connsiteX2" fmla="*/ 601180 w 980075"/>
              <a:gd name="connsiteY2" fmla="*/ 60858 h 1470347"/>
              <a:gd name="connsiteX3" fmla="*/ 980075 w 980075"/>
              <a:gd name="connsiteY3" fmla="*/ 439753 h 1470347"/>
              <a:gd name="connsiteX4" fmla="*/ 980075 w 980075"/>
              <a:gd name="connsiteY4" fmla="*/ 1470347 h 1470347"/>
              <a:gd name="connsiteX5" fmla="*/ 5051 w 980075"/>
              <a:gd name="connsiteY5" fmla="*/ 1470347 h 1470347"/>
              <a:gd name="connsiteX6" fmla="*/ 0 w 980075"/>
              <a:gd name="connsiteY6" fmla="*/ 439753 h 1470347"/>
              <a:gd name="connsiteX0" fmla="*/ 0 w 980075"/>
              <a:gd name="connsiteY0" fmla="*/ 445215 h 1475809"/>
              <a:gd name="connsiteX1" fmla="*/ 378895 w 980075"/>
              <a:gd name="connsiteY1" fmla="*/ 66320 h 1475809"/>
              <a:gd name="connsiteX2" fmla="*/ 601180 w 980075"/>
              <a:gd name="connsiteY2" fmla="*/ 66320 h 1475809"/>
              <a:gd name="connsiteX3" fmla="*/ 980075 w 980075"/>
              <a:gd name="connsiteY3" fmla="*/ 445215 h 1475809"/>
              <a:gd name="connsiteX4" fmla="*/ 980075 w 980075"/>
              <a:gd name="connsiteY4" fmla="*/ 1475809 h 1475809"/>
              <a:gd name="connsiteX5" fmla="*/ 5051 w 980075"/>
              <a:gd name="connsiteY5" fmla="*/ 1475809 h 1475809"/>
              <a:gd name="connsiteX6" fmla="*/ 0 w 980075"/>
              <a:gd name="connsiteY6" fmla="*/ 445215 h 14758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80075" h="1475809">
                <a:moveTo>
                  <a:pt x="0" y="445215"/>
                </a:moveTo>
                <a:lnTo>
                  <a:pt x="378895" y="66320"/>
                </a:lnTo>
                <a:cubicBezTo>
                  <a:pt x="458042" y="-24615"/>
                  <a:pt x="511929" y="-19563"/>
                  <a:pt x="601180" y="66320"/>
                </a:cubicBezTo>
                <a:lnTo>
                  <a:pt x="980075" y="445215"/>
                </a:lnTo>
                <a:lnTo>
                  <a:pt x="980075" y="1475809"/>
                </a:lnTo>
                <a:lnTo>
                  <a:pt x="5051" y="1475809"/>
                </a:lnTo>
                <a:cubicBezTo>
                  <a:pt x="3367" y="1132278"/>
                  <a:pt x="1684" y="788746"/>
                  <a:pt x="0" y="445215"/>
                </a:cubicBezTo>
                <a:close/>
              </a:path>
            </a:pathLst>
          </a:custGeom>
          <a:gradFill>
            <a:gsLst>
              <a:gs pos="100000">
                <a:srgbClr val="18478F"/>
              </a:gs>
              <a:gs pos="0">
                <a:srgbClr val="238DED"/>
              </a:gs>
            </a:gsLst>
            <a:lin ang="72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 10"/>
          <p:cNvSpPr/>
          <p:nvPr/>
        </p:nvSpPr>
        <p:spPr>
          <a:xfrm rot="5400000">
            <a:off x="8822257" y="2636912"/>
            <a:ext cx="1115632" cy="1679933"/>
          </a:xfrm>
          <a:custGeom>
            <a:avLst/>
            <a:gdLst>
              <a:gd name="connsiteX0" fmla="*/ 0 w 980075"/>
              <a:gd name="connsiteY0" fmla="*/ 378895 h 1409489"/>
              <a:gd name="connsiteX1" fmla="*/ 378895 w 980075"/>
              <a:gd name="connsiteY1" fmla="*/ 0 h 1409489"/>
              <a:gd name="connsiteX2" fmla="*/ 601180 w 980075"/>
              <a:gd name="connsiteY2" fmla="*/ 0 h 1409489"/>
              <a:gd name="connsiteX3" fmla="*/ 980075 w 980075"/>
              <a:gd name="connsiteY3" fmla="*/ 378895 h 1409489"/>
              <a:gd name="connsiteX4" fmla="*/ 980075 w 980075"/>
              <a:gd name="connsiteY4" fmla="*/ 1409489 h 1409489"/>
              <a:gd name="connsiteX5" fmla="*/ 5051 w 980075"/>
              <a:gd name="connsiteY5" fmla="*/ 1409489 h 1409489"/>
              <a:gd name="connsiteX6" fmla="*/ 0 w 980075"/>
              <a:gd name="connsiteY6" fmla="*/ 378895 h 1409489"/>
              <a:gd name="connsiteX0" fmla="*/ 0 w 980075"/>
              <a:gd name="connsiteY0" fmla="*/ 417065 h 1447659"/>
              <a:gd name="connsiteX1" fmla="*/ 378895 w 980075"/>
              <a:gd name="connsiteY1" fmla="*/ 38170 h 1447659"/>
              <a:gd name="connsiteX2" fmla="*/ 601180 w 980075"/>
              <a:gd name="connsiteY2" fmla="*/ 38170 h 1447659"/>
              <a:gd name="connsiteX3" fmla="*/ 980075 w 980075"/>
              <a:gd name="connsiteY3" fmla="*/ 417065 h 1447659"/>
              <a:gd name="connsiteX4" fmla="*/ 980075 w 980075"/>
              <a:gd name="connsiteY4" fmla="*/ 1447659 h 1447659"/>
              <a:gd name="connsiteX5" fmla="*/ 5051 w 980075"/>
              <a:gd name="connsiteY5" fmla="*/ 1447659 h 1447659"/>
              <a:gd name="connsiteX6" fmla="*/ 0 w 980075"/>
              <a:gd name="connsiteY6" fmla="*/ 417065 h 1447659"/>
              <a:gd name="connsiteX0" fmla="*/ 0 w 980075"/>
              <a:gd name="connsiteY0" fmla="*/ 437760 h 1468354"/>
              <a:gd name="connsiteX1" fmla="*/ 378895 w 980075"/>
              <a:gd name="connsiteY1" fmla="*/ 58865 h 1468354"/>
              <a:gd name="connsiteX2" fmla="*/ 601180 w 980075"/>
              <a:gd name="connsiteY2" fmla="*/ 58865 h 1468354"/>
              <a:gd name="connsiteX3" fmla="*/ 980075 w 980075"/>
              <a:gd name="connsiteY3" fmla="*/ 437760 h 1468354"/>
              <a:gd name="connsiteX4" fmla="*/ 980075 w 980075"/>
              <a:gd name="connsiteY4" fmla="*/ 1468354 h 1468354"/>
              <a:gd name="connsiteX5" fmla="*/ 5051 w 980075"/>
              <a:gd name="connsiteY5" fmla="*/ 1468354 h 1468354"/>
              <a:gd name="connsiteX6" fmla="*/ 0 w 980075"/>
              <a:gd name="connsiteY6" fmla="*/ 437760 h 1468354"/>
              <a:gd name="connsiteX0" fmla="*/ 0 w 980075"/>
              <a:gd name="connsiteY0" fmla="*/ 439753 h 1470347"/>
              <a:gd name="connsiteX1" fmla="*/ 378895 w 980075"/>
              <a:gd name="connsiteY1" fmla="*/ 60858 h 1470347"/>
              <a:gd name="connsiteX2" fmla="*/ 601180 w 980075"/>
              <a:gd name="connsiteY2" fmla="*/ 60858 h 1470347"/>
              <a:gd name="connsiteX3" fmla="*/ 980075 w 980075"/>
              <a:gd name="connsiteY3" fmla="*/ 439753 h 1470347"/>
              <a:gd name="connsiteX4" fmla="*/ 980075 w 980075"/>
              <a:gd name="connsiteY4" fmla="*/ 1470347 h 1470347"/>
              <a:gd name="connsiteX5" fmla="*/ 5051 w 980075"/>
              <a:gd name="connsiteY5" fmla="*/ 1470347 h 1470347"/>
              <a:gd name="connsiteX6" fmla="*/ 0 w 980075"/>
              <a:gd name="connsiteY6" fmla="*/ 439753 h 1470347"/>
              <a:gd name="connsiteX0" fmla="*/ 0 w 980075"/>
              <a:gd name="connsiteY0" fmla="*/ 445215 h 1475809"/>
              <a:gd name="connsiteX1" fmla="*/ 378895 w 980075"/>
              <a:gd name="connsiteY1" fmla="*/ 66320 h 1475809"/>
              <a:gd name="connsiteX2" fmla="*/ 601180 w 980075"/>
              <a:gd name="connsiteY2" fmla="*/ 66320 h 1475809"/>
              <a:gd name="connsiteX3" fmla="*/ 980075 w 980075"/>
              <a:gd name="connsiteY3" fmla="*/ 445215 h 1475809"/>
              <a:gd name="connsiteX4" fmla="*/ 980075 w 980075"/>
              <a:gd name="connsiteY4" fmla="*/ 1475809 h 1475809"/>
              <a:gd name="connsiteX5" fmla="*/ 5051 w 980075"/>
              <a:gd name="connsiteY5" fmla="*/ 1475809 h 1475809"/>
              <a:gd name="connsiteX6" fmla="*/ 0 w 980075"/>
              <a:gd name="connsiteY6" fmla="*/ 445215 h 14758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80075" h="1475809">
                <a:moveTo>
                  <a:pt x="0" y="445215"/>
                </a:moveTo>
                <a:lnTo>
                  <a:pt x="378895" y="66320"/>
                </a:lnTo>
                <a:cubicBezTo>
                  <a:pt x="458042" y="-24615"/>
                  <a:pt x="511929" y="-19563"/>
                  <a:pt x="601180" y="66320"/>
                </a:cubicBezTo>
                <a:lnTo>
                  <a:pt x="980075" y="445215"/>
                </a:lnTo>
                <a:lnTo>
                  <a:pt x="980075" y="1475809"/>
                </a:lnTo>
                <a:lnTo>
                  <a:pt x="5051" y="1475809"/>
                </a:lnTo>
                <a:cubicBezTo>
                  <a:pt x="3367" y="1132278"/>
                  <a:pt x="1684" y="788746"/>
                  <a:pt x="0" y="445215"/>
                </a:cubicBezTo>
                <a:close/>
              </a:path>
            </a:pathLst>
          </a:custGeom>
          <a:gradFill>
            <a:gsLst>
              <a:gs pos="100000">
                <a:srgbClr val="18478F"/>
              </a:gs>
              <a:gs pos="0">
                <a:srgbClr val="238DED"/>
              </a:gs>
            </a:gsLst>
            <a:lin ang="72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 rot="5400000">
            <a:off x="7921907" y="2921937"/>
            <a:ext cx="1115632" cy="1109882"/>
          </a:xfrm>
          <a:prstGeom prst="ellipse">
            <a:avLst/>
          </a:prstGeom>
          <a:gradFill>
            <a:gsLst>
              <a:gs pos="0">
                <a:srgbClr val="FFFFFF"/>
              </a:gs>
              <a:gs pos="100000">
                <a:schemeClr val="bg1">
                  <a:lumMod val="95000"/>
                </a:schemeClr>
              </a:gs>
            </a:gsLst>
            <a:lin ang="15000000" scaled="0"/>
          </a:gradFill>
          <a:ln w="25400"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</a:ln>
          <a:effectLst>
            <a:outerShdw blurRad="63500" sx="103000" sy="103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3" name="任意多边形 12"/>
          <p:cNvSpPr/>
          <p:nvPr/>
        </p:nvSpPr>
        <p:spPr>
          <a:xfrm rot="10800000">
            <a:off x="6999875" y="4176402"/>
            <a:ext cx="1115632" cy="1679933"/>
          </a:xfrm>
          <a:custGeom>
            <a:avLst/>
            <a:gdLst>
              <a:gd name="connsiteX0" fmla="*/ 0 w 980075"/>
              <a:gd name="connsiteY0" fmla="*/ 378895 h 1409489"/>
              <a:gd name="connsiteX1" fmla="*/ 378895 w 980075"/>
              <a:gd name="connsiteY1" fmla="*/ 0 h 1409489"/>
              <a:gd name="connsiteX2" fmla="*/ 601180 w 980075"/>
              <a:gd name="connsiteY2" fmla="*/ 0 h 1409489"/>
              <a:gd name="connsiteX3" fmla="*/ 980075 w 980075"/>
              <a:gd name="connsiteY3" fmla="*/ 378895 h 1409489"/>
              <a:gd name="connsiteX4" fmla="*/ 980075 w 980075"/>
              <a:gd name="connsiteY4" fmla="*/ 1409489 h 1409489"/>
              <a:gd name="connsiteX5" fmla="*/ 5051 w 980075"/>
              <a:gd name="connsiteY5" fmla="*/ 1409489 h 1409489"/>
              <a:gd name="connsiteX6" fmla="*/ 0 w 980075"/>
              <a:gd name="connsiteY6" fmla="*/ 378895 h 1409489"/>
              <a:gd name="connsiteX0" fmla="*/ 0 w 980075"/>
              <a:gd name="connsiteY0" fmla="*/ 417065 h 1447659"/>
              <a:gd name="connsiteX1" fmla="*/ 378895 w 980075"/>
              <a:gd name="connsiteY1" fmla="*/ 38170 h 1447659"/>
              <a:gd name="connsiteX2" fmla="*/ 601180 w 980075"/>
              <a:gd name="connsiteY2" fmla="*/ 38170 h 1447659"/>
              <a:gd name="connsiteX3" fmla="*/ 980075 w 980075"/>
              <a:gd name="connsiteY3" fmla="*/ 417065 h 1447659"/>
              <a:gd name="connsiteX4" fmla="*/ 980075 w 980075"/>
              <a:gd name="connsiteY4" fmla="*/ 1447659 h 1447659"/>
              <a:gd name="connsiteX5" fmla="*/ 5051 w 980075"/>
              <a:gd name="connsiteY5" fmla="*/ 1447659 h 1447659"/>
              <a:gd name="connsiteX6" fmla="*/ 0 w 980075"/>
              <a:gd name="connsiteY6" fmla="*/ 417065 h 1447659"/>
              <a:gd name="connsiteX0" fmla="*/ 0 w 980075"/>
              <a:gd name="connsiteY0" fmla="*/ 437760 h 1468354"/>
              <a:gd name="connsiteX1" fmla="*/ 378895 w 980075"/>
              <a:gd name="connsiteY1" fmla="*/ 58865 h 1468354"/>
              <a:gd name="connsiteX2" fmla="*/ 601180 w 980075"/>
              <a:gd name="connsiteY2" fmla="*/ 58865 h 1468354"/>
              <a:gd name="connsiteX3" fmla="*/ 980075 w 980075"/>
              <a:gd name="connsiteY3" fmla="*/ 437760 h 1468354"/>
              <a:gd name="connsiteX4" fmla="*/ 980075 w 980075"/>
              <a:gd name="connsiteY4" fmla="*/ 1468354 h 1468354"/>
              <a:gd name="connsiteX5" fmla="*/ 5051 w 980075"/>
              <a:gd name="connsiteY5" fmla="*/ 1468354 h 1468354"/>
              <a:gd name="connsiteX6" fmla="*/ 0 w 980075"/>
              <a:gd name="connsiteY6" fmla="*/ 437760 h 1468354"/>
              <a:gd name="connsiteX0" fmla="*/ 0 w 980075"/>
              <a:gd name="connsiteY0" fmla="*/ 439753 h 1470347"/>
              <a:gd name="connsiteX1" fmla="*/ 378895 w 980075"/>
              <a:gd name="connsiteY1" fmla="*/ 60858 h 1470347"/>
              <a:gd name="connsiteX2" fmla="*/ 601180 w 980075"/>
              <a:gd name="connsiteY2" fmla="*/ 60858 h 1470347"/>
              <a:gd name="connsiteX3" fmla="*/ 980075 w 980075"/>
              <a:gd name="connsiteY3" fmla="*/ 439753 h 1470347"/>
              <a:gd name="connsiteX4" fmla="*/ 980075 w 980075"/>
              <a:gd name="connsiteY4" fmla="*/ 1470347 h 1470347"/>
              <a:gd name="connsiteX5" fmla="*/ 5051 w 980075"/>
              <a:gd name="connsiteY5" fmla="*/ 1470347 h 1470347"/>
              <a:gd name="connsiteX6" fmla="*/ 0 w 980075"/>
              <a:gd name="connsiteY6" fmla="*/ 439753 h 1470347"/>
              <a:gd name="connsiteX0" fmla="*/ 0 w 980075"/>
              <a:gd name="connsiteY0" fmla="*/ 445215 h 1475809"/>
              <a:gd name="connsiteX1" fmla="*/ 378895 w 980075"/>
              <a:gd name="connsiteY1" fmla="*/ 66320 h 1475809"/>
              <a:gd name="connsiteX2" fmla="*/ 601180 w 980075"/>
              <a:gd name="connsiteY2" fmla="*/ 66320 h 1475809"/>
              <a:gd name="connsiteX3" fmla="*/ 980075 w 980075"/>
              <a:gd name="connsiteY3" fmla="*/ 445215 h 1475809"/>
              <a:gd name="connsiteX4" fmla="*/ 980075 w 980075"/>
              <a:gd name="connsiteY4" fmla="*/ 1475809 h 1475809"/>
              <a:gd name="connsiteX5" fmla="*/ 5051 w 980075"/>
              <a:gd name="connsiteY5" fmla="*/ 1475809 h 1475809"/>
              <a:gd name="connsiteX6" fmla="*/ 0 w 980075"/>
              <a:gd name="connsiteY6" fmla="*/ 445215 h 14758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80075" h="1475809">
                <a:moveTo>
                  <a:pt x="0" y="445215"/>
                </a:moveTo>
                <a:lnTo>
                  <a:pt x="378895" y="66320"/>
                </a:lnTo>
                <a:cubicBezTo>
                  <a:pt x="458042" y="-24615"/>
                  <a:pt x="511929" y="-19563"/>
                  <a:pt x="601180" y="66320"/>
                </a:cubicBezTo>
                <a:lnTo>
                  <a:pt x="980075" y="445215"/>
                </a:lnTo>
                <a:lnTo>
                  <a:pt x="980075" y="1475809"/>
                </a:lnTo>
                <a:lnTo>
                  <a:pt x="5051" y="1475809"/>
                </a:lnTo>
                <a:cubicBezTo>
                  <a:pt x="3367" y="1132278"/>
                  <a:pt x="1684" y="788746"/>
                  <a:pt x="0" y="445215"/>
                </a:cubicBezTo>
                <a:close/>
              </a:path>
            </a:pathLst>
          </a:custGeom>
          <a:gradFill>
            <a:gsLst>
              <a:gs pos="100000">
                <a:srgbClr val="18478F"/>
              </a:gs>
              <a:gs pos="0">
                <a:srgbClr val="238DED"/>
              </a:gs>
            </a:gsLst>
            <a:lin ang="72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 rot="10800000">
            <a:off x="6999875" y="3561076"/>
            <a:ext cx="1115632" cy="1109882"/>
          </a:xfrm>
          <a:prstGeom prst="ellipse">
            <a:avLst/>
          </a:prstGeom>
          <a:gradFill>
            <a:gsLst>
              <a:gs pos="0">
                <a:srgbClr val="FFFFFF"/>
              </a:gs>
              <a:gs pos="100000">
                <a:schemeClr val="bg1">
                  <a:lumMod val="95000"/>
                </a:schemeClr>
              </a:gs>
            </a:gsLst>
            <a:lin ang="15000000" scaled="0"/>
          </a:gradFill>
          <a:ln w="25400"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</a:ln>
          <a:effectLst>
            <a:outerShdw blurRad="63500" sx="103000" sy="103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5" name="任意多边形 14"/>
          <p:cNvSpPr/>
          <p:nvPr/>
        </p:nvSpPr>
        <p:spPr>
          <a:xfrm rot="16200000">
            <a:off x="5232803" y="2577160"/>
            <a:ext cx="1115632" cy="1679933"/>
          </a:xfrm>
          <a:custGeom>
            <a:avLst/>
            <a:gdLst>
              <a:gd name="connsiteX0" fmla="*/ 0 w 980075"/>
              <a:gd name="connsiteY0" fmla="*/ 378895 h 1409489"/>
              <a:gd name="connsiteX1" fmla="*/ 378895 w 980075"/>
              <a:gd name="connsiteY1" fmla="*/ 0 h 1409489"/>
              <a:gd name="connsiteX2" fmla="*/ 601180 w 980075"/>
              <a:gd name="connsiteY2" fmla="*/ 0 h 1409489"/>
              <a:gd name="connsiteX3" fmla="*/ 980075 w 980075"/>
              <a:gd name="connsiteY3" fmla="*/ 378895 h 1409489"/>
              <a:gd name="connsiteX4" fmla="*/ 980075 w 980075"/>
              <a:gd name="connsiteY4" fmla="*/ 1409489 h 1409489"/>
              <a:gd name="connsiteX5" fmla="*/ 5051 w 980075"/>
              <a:gd name="connsiteY5" fmla="*/ 1409489 h 1409489"/>
              <a:gd name="connsiteX6" fmla="*/ 0 w 980075"/>
              <a:gd name="connsiteY6" fmla="*/ 378895 h 1409489"/>
              <a:gd name="connsiteX0" fmla="*/ 0 w 980075"/>
              <a:gd name="connsiteY0" fmla="*/ 417065 h 1447659"/>
              <a:gd name="connsiteX1" fmla="*/ 378895 w 980075"/>
              <a:gd name="connsiteY1" fmla="*/ 38170 h 1447659"/>
              <a:gd name="connsiteX2" fmla="*/ 601180 w 980075"/>
              <a:gd name="connsiteY2" fmla="*/ 38170 h 1447659"/>
              <a:gd name="connsiteX3" fmla="*/ 980075 w 980075"/>
              <a:gd name="connsiteY3" fmla="*/ 417065 h 1447659"/>
              <a:gd name="connsiteX4" fmla="*/ 980075 w 980075"/>
              <a:gd name="connsiteY4" fmla="*/ 1447659 h 1447659"/>
              <a:gd name="connsiteX5" fmla="*/ 5051 w 980075"/>
              <a:gd name="connsiteY5" fmla="*/ 1447659 h 1447659"/>
              <a:gd name="connsiteX6" fmla="*/ 0 w 980075"/>
              <a:gd name="connsiteY6" fmla="*/ 417065 h 1447659"/>
              <a:gd name="connsiteX0" fmla="*/ 0 w 980075"/>
              <a:gd name="connsiteY0" fmla="*/ 437760 h 1468354"/>
              <a:gd name="connsiteX1" fmla="*/ 378895 w 980075"/>
              <a:gd name="connsiteY1" fmla="*/ 58865 h 1468354"/>
              <a:gd name="connsiteX2" fmla="*/ 601180 w 980075"/>
              <a:gd name="connsiteY2" fmla="*/ 58865 h 1468354"/>
              <a:gd name="connsiteX3" fmla="*/ 980075 w 980075"/>
              <a:gd name="connsiteY3" fmla="*/ 437760 h 1468354"/>
              <a:gd name="connsiteX4" fmla="*/ 980075 w 980075"/>
              <a:gd name="connsiteY4" fmla="*/ 1468354 h 1468354"/>
              <a:gd name="connsiteX5" fmla="*/ 5051 w 980075"/>
              <a:gd name="connsiteY5" fmla="*/ 1468354 h 1468354"/>
              <a:gd name="connsiteX6" fmla="*/ 0 w 980075"/>
              <a:gd name="connsiteY6" fmla="*/ 437760 h 1468354"/>
              <a:gd name="connsiteX0" fmla="*/ 0 w 980075"/>
              <a:gd name="connsiteY0" fmla="*/ 439753 h 1470347"/>
              <a:gd name="connsiteX1" fmla="*/ 378895 w 980075"/>
              <a:gd name="connsiteY1" fmla="*/ 60858 h 1470347"/>
              <a:gd name="connsiteX2" fmla="*/ 601180 w 980075"/>
              <a:gd name="connsiteY2" fmla="*/ 60858 h 1470347"/>
              <a:gd name="connsiteX3" fmla="*/ 980075 w 980075"/>
              <a:gd name="connsiteY3" fmla="*/ 439753 h 1470347"/>
              <a:gd name="connsiteX4" fmla="*/ 980075 w 980075"/>
              <a:gd name="connsiteY4" fmla="*/ 1470347 h 1470347"/>
              <a:gd name="connsiteX5" fmla="*/ 5051 w 980075"/>
              <a:gd name="connsiteY5" fmla="*/ 1470347 h 1470347"/>
              <a:gd name="connsiteX6" fmla="*/ 0 w 980075"/>
              <a:gd name="connsiteY6" fmla="*/ 439753 h 1470347"/>
              <a:gd name="connsiteX0" fmla="*/ 0 w 980075"/>
              <a:gd name="connsiteY0" fmla="*/ 445215 h 1475809"/>
              <a:gd name="connsiteX1" fmla="*/ 378895 w 980075"/>
              <a:gd name="connsiteY1" fmla="*/ 66320 h 1475809"/>
              <a:gd name="connsiteX2" fmla="*/ 601180 w 980075"/>
              <a:gd name="connsiteY2" fmla="*/ 66320 h 1475809"/>
              <a:gd name="connsiteX3" fmla="*/ 980075 w 980075"/>
              <a:gd name="connsiteY3" fmla="*/ 445215 h 1475809"/>
              <a:gd name="connsiteX4" fmla="*/ 980075 w 980075"/>
              <a:gd name="connsiteY4" fmla="*/ 1475809 h 1475809"/>
              <a:gd name="connsiteX5" fmla="*/ 5051 w 980075"/>
              <a:gd name="connsiteY5" fmla="*/ 1475809 h 1475809"/>
              <a:gd name="connsiteX6" fmla="*/ 0 w 980075"/>
              <a:gd name="connsiteY6" fmla="*/ 445215 h 14758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80075" h="1475809">
                <a:moveTo>
                  <a:pt x="0" y="445215"/>
                </a:moveTo>
                <a:lnTo>
                  <a:pt x="378895" y="66320"/>
                </a:lnTo>
                <a:cubicBezTo>
                  <a:pt x="458042" y="-24615"/>
                  <a:pt x="511929" y="-19563"/>
                  <a:pt x="601180" y="66320"/>
                </a:cubicBezTo>
                <a:lnTo>
                  <a:pt x="980075" y="445215"/>
                </a:lnTo>
                <a:lnTo>
                  <a:pt x="980075" y="1475809"/>
                </a:lnTo>
                <a:lnTo>
                  <a:pt x="5051" y="1475809"/>
                </a:lnTo>
                <a:cubicBezTo>
                  <a:pt x="3367" y="1132278"/>
                  <a:pt x="1684" y="788746"/>
                  <a:pt x="0" y="445215"/>
                </a:cubicBezTo>
                <a:close/>
              </a:path>
            </a:pathLst>
          </a:custGeom>
          <a:gradFill>
            <a:gsLst>
              <a:gs pos="100000">
                <a:srgbClr val="18478F"/>
              </a:gs>
              <a:gs pos="0">
                <a:srgbClr val="238DED"/>
              </a:gs>
            </a:gsLst>
            <a:lin ang="72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 rot="16200000">
            <a:off x="6133154" y="2862184"/>
            <a:ext cx="1115632" cy="1109882"/>
          </a:xfrm>
          <a:prstGeom prst="ellipse">
            <a:avLst/>
          </a:prstGeom>
          <a:gradFill>
            <a:gsLst>
              <a:gs pos="0">
                <a:srgbClr val="FFFFFF"/>
              </a:gs>
              <a:gs pos="100000">
                <a:schemeClr val="bg1">
                  <a:lumMod val="95000"/>
                </a:schemeClr>
              </a:gs>
            </a:gsLst>
            <a:lin ang="15000000" scaled="0"/>
          </a:gradFill>
          <a:ln w="25400"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</a:ln>
          <a:effectLst>
            <a:outerShdw blurRad="63500" sx="103000" sy="103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2" name="组合 17"/>
          <p:cNvGrpSpPr/>
          <p:nvPr/>
        </p:nvGrpSpPr>
        <p:grpSpPr>
          <a:xfrm>
            <a:off x="5406710" y="3048863"/>
            <a:ext cx="497052" cy="736524"/>
            <a:chOff x="1788810" y="2276744"/>
            <a:chExt cx="392113" cy="581026"/>
          </a:xfrm>
          <a:solidFill>
            <a:schemeClr val="bg1"/>
          </a:solidFill>
          <a:effectLst/>
        </p:grpSpPr>
        <p:sp>
          <p:nvSpPr>
            <p:cNvPr id="19" name="Freeform 9"/>
            <p:cNvSpPr>
              <a:spLocks noEditPoints="1"/>
            </p:cNvSpPr>
            <p:nvPr/>
          </p:nvSpPr>
          <p:spPr bwMode="auto">
            <a:xfrm>
              <a:off x="1788810" y="2276744"/>
              <a:ext cx="392113" cy="430213"/>
            </a:xfrm>
            <a:custGeom>
              <a:avLst/>
              <a:gdLst>
                <a:gd name="T0" fmla="*/ 108 w 149"/>
                <a:gd name="T1" fmla="*/ 163 h 163"/>
                <a:gd name="T2" fmla="*/ 35 w 149"/>
                <a:gd name="T3" fmla="*/ 163 h 163"/>
                <a:gd name="T4" fmla="*/ 35 w 149"/>
                <a:gd name="T5" fmla="*/ 158 h 163"/>
                <a:gd name="T6" fmla="*/ 30 w 149"/>
                <a:gd name="T7" fmla="*/ 142 h 163"/>
                <a:gd name="T8" fmla="*/ 21 w 149"/>
                <a:gd name="T9" fmla="*/ 127 h 163"/>
                <a:gd name="T10" fmla="*/ 0 w 149"/>
                <a:gd name="T11" fmla="*/ 74 h 163"/>
                <a:gd name="T12" fmla="*/ 74 w 149"/>
                <a:gd name="T13" fmla="*/ 0 h 163"/>
                <a:gd name="T14" fmla="*/ 149 w 149"/>
                <a:gd name="T15" fmla="*/ 74 h 163"/>
                <a:gd name="T16" fmla="*/ 127 w 149"/>
                <a:gd name="T17" fmla="*/ 127 h 163"/>
                <a:gd name="T18" fmla="*/ 118 w 149"/>
                <a:gd name="T19" fmla="*/ 142 h 163"/>
                <a:gd name="T20" fmla="*/ 114 w 149"/>
                <a:gd name="T21" fmla="*/ 158 h 163"/>
                <a:gd name="T22" fmla="*/ 113 w 149"/>
                <a:gd name="T23" fmla="*/ 163 h 163"/>
                <a:gd name="T24" fmla="*/ 108 w 149"/>
                <a:gd name="T25" fmla="*/ 163 h 163"/>
                <a:gd name="T26" fmla="*/ 46 w 149"/>
                <a:gd name="T27" fmla="*/ 151 h 163"/>
                <a:gd name="T28" fmla="*/ 103 w 149"/>
                <a:gd name="T29" fmla="*/ 151 h 163"/>
                <a:gd name="T30" fmla="*/ 108 w 149"/>
                <a:gd name="T31" fmla="*/ 136 h 163"/>
                <a:gd name="T32" fmla="*/ 117 w 149"/>
                <a:gd name="T33" fmla="*/ 120 h 163"/>
                <a:gd name="T34" fmla="*/ 136 w 149"/>
                <a:gd name="T35" fmla="*/ 74 h 163"/>
                <a:gd name="T36" fmla="*/ 74 w 149"/>
                <a:gd name="T37" fmla="*/ 12 h 163"/>
                <a:gd name="T38" fmla="*/ 12 w 149"/>
                <a:gd name="T39" fmla="*/ 74 h 163"/>
                <a:gd name="T40" fmla="*/ 31 w 149"/>
                <a:gd name="T41" fmla="*/ 120 h 163"/>
                <a:gd name="T42" fmla="*/ 41 w 149"/>
                <a:gd name="T43" fmla="*/ 136 h 163"/>
                <a:gd name="T44" fmla="*/ 46 w 149"/>
                <a:gd name="T45" fmla="*/ 151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49" h="163">
                  <a:moveTo>
                    <a:pt x="108" y="163"/>
                  </a:moveTo>
                  <a:cubicBezTo>
                    <a:pt x="35" y="163"/>
                    <a:pt x="35" y="163"/>
                    <a:pt x="35" y="163"/>
                  </a:cubicBezTo>
                  <a:cubicBezTo>
                    <a:pt x="35" y="158"/>
                    <a:pt x="35" y="158"/>
                    <a:pt x="35" y="158"/>
                  </a:cubicBezTo>
                  <a:cubicBezTo>
                    <a:pt x="34" y="153"/>
                    <a:pt x="32" y="144"/>
                    <a:pt x="30" y="142"/>
                  </a:cubicBezTo>
                  <a:cubicBezTo>
                    <a:pt x="28" y="137"/>
                    <a:pt x="24" y="132"/>
                    <a:pt x="21" y="127"/>
                  </a:cubicBezTo>
                  <a:cubicBezTo>
                    <a:pt x="11" y="112"/>
                    <a:pt x="0" y="95"/>
                    <a:pt x="0" y="74"/>
                  </a:cubicBezTo>
                  <a:cubicBezTo>
                    <a:pt x="0" y="33"/>
                    <a:pt x="33" y="0"/>
                    <a:pt x="74" y="0"/>
                  </a:cubicBezTo>
                  <a:cubicBezTo>
                    <a:pt x="115" y="0"/>
                    <a:pt x="149" y="33"/>
                    <a:pt x="149" y="74"/>
                  </a:cubicBezTo>
                  <a:cubicBezTo>
                    <a:pt x="149" y="95"/>
                    <a:pt x="138" y="112"/>
                    <a:pt x="127" y="127"/>
                  </a:cubicBezTo>
                  <a:cubicBezTo>
                    <a:pt x="124" y="132"/>
                    <a:pt x="121" y="137"/>
                    <a:pt x="118" y="142"/>
                  </a:cubicBezTo>
                  <a:cubicBezTo>
                    <a:pt x="117" y="144"/>
                    <a:pt x="115" y="153"/>
                    <a:pt x="114" y="158"/>
                  </a:cubicBezTo>
                  <a:cubicBezTo>
                    <a:pt x="113" y="163"/>
                    <a:pt x="113" y="163"/>
                    <a:pt x="113" y="163"/>
                  </a:cubicBezTo>
                  <a:lnTo>
                    <a:pt x="108" y="163"/>
                  </a:lnTo>
                  <a:close/>
                  <a:moveTo>
                    <a:pt x="46" y="151"/>
                  </a:moveTo>
                  <a:cubicBezTo>
                    <a:pt x="103" y="151"/>
                    <a:pt x="103" y="151"/>
                    <a:pt x="103" y="151"/>
                  </a:cubicBezTo>
                  <a:cubicBezTo>
                    <a:pt x="104" y="146"/>
                    <a:pt x="105" y="139"/>
                    <a:pt x="108" y="136"/>
                  </a:cubicBezTo>
                  <a:cubicBezTo>
                    <a:pt x="111" y="130"/>
                    <a:pt x="114" y="125"/>
                    <a:pt x="117" y="120"/>
                  </a:cubicBezTo>
                  <a:cubicBezTo>
                    <a:pt x="127" y="106"/>
                    <a:pt x="136" y="92"/>
                    <a:pt x="136" y="74"/>
                  </a:cubicBezTo>
                  <a:cubicBezTo>
                    <a:pt x="136" y="40"/>
                    <a:pt x="109" y="12"/>
                    <a:pt x="74" y="12"/>
                  </a:cubicBezTo>
                  <a:cubicBezTo>
                    <a:pt x="40" y="12"/>
                    <a:pt x="12" y="40"/>
                    <a:pt x="12" y="74"/>
                  </a:cubicBezTo>
                  <a:cubicBezTo>
                    <a:pt x="12" y="92"/>
                    <a:pt x="21" y="106"/>
                    <a:pt x="31" y="120"/>
                  </a:cubicBezTo>
                  <a:cubicBezTo>
                    <a:pt x="35" y="125"/>
                    <a:pt x="38" y="130"/>
                    <a:pt x="41" y="136"/>
                  </a:cubicBezTo>
                  <a:cubicBezTo>
                    <a:pt x="43" y="139"/>
                    <a:pt x="45" y="146"/>
                    <a:pt x="46" y="15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0" name="Freeform 10"/>
            <p:cNvSpPr>
              <a:spLocks/>
            </p:cNvSpPr>
            <p:nvPr/>
          </p:nvSpPr>
          <p:spPr bwMode="auto">
            <a:xfrm>
              <a:off x="1884060" y="2729182"/>
              <a:ext cx="195263" cy="128588"/>
            </a:xfrm>
            <a:custGeom>
              <a:avLst/>
              <a:gdLst>
                <a:gd name="T0" fmla="*/ 0 w 74"/>
                <a:gd name="T1" fmla="*/ 0 h 49"/>
                <a:gd name="T2" fmla="*/ 0 w 74"/>
                <a:gd name="T3" fmla="*/ 20 h 49"/>
                <a:gd name="T4" fmla="*/ 37 w 74"/>
                <a:gd name="T5" fmla="*/ 49 h 49"/>
                <a:gd name="T6" fmla="*/ 41 w 74"/>
                <a:gd name="T7" fmla="*/ 49 h 49"/>
                <a:gd name="T8" fmla="*/ 74 w 74"/>
                <a:gd name="T9" fmla="*/ 20 h 49"/>
                <a:gd name="T10" fmla="*/ 74 w 74"/>
                <a:gd name="T11" fmla="*/ 0 h 49"/>
                <a:gd name="T12" fmla="*/ 0 w 74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4" h="49">
                  <a:moveTo>
                    <a:pt x="0" y="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36"/>
                    <a:pt x="17" y="49"/>
                    <a:pt x="37" y="49"/>
                  </a:cubicBezTo>
                  <a:cubicBezTo>
                    <a:pt x="41" y="49"/>
                    <a:pt x="41" y="49"/>
                    <a:pt x="41" y="49"/>
                  </a:cubicBezTo>
                  <a:cubicBezTo>
                    <a:pt x="61" y="49"/>
                    <a:pt x="74" y="36"/>
                    <a:pt x="74" y="20"/>
                  </a:cubicBezTo>
                  <a:cubicBezTo>
                    <a:pt x="74" y="0"/>
                    <a:pt x="74" y="0"/>
                    <a:pt x="74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Freeform 11"/>
            <p:cNvSpPr>
              <a:spLocks/>
            </p:cNvSpPr>
            <p:nvPr/>
          </p:nvSpPr>
          <p:spPr bwMode="auto">
            <a:xfrm>
              <a:off x="1872947" y="2459307"/>
              <a:ext cx="223838" cy="179388"/>
            </a:xfrm>
            <a:custGeom>
              <a:avLst/>
              <a:gdLst>
                <a:gd name="T0" fmla="*/ 83 w 85"/>
                <a:gd name="T1" fmla="*/ 9 h 68"/>
                <a:gd name="T2" fmla="*/ 62 w 85"/>
                <a:gd name="T3" fmla="*/ 66 h 68"/>
                <a:gd name="T4" fmla="*/ 62 w 85"/>
                <a:gd name="T5" fmla="*/ 68 h 68"/>
                <a:gd name="T6" fmla="*/ 52 w 85"/>
                <a:gd name="T7" fmla="*/ 68 h 68"/>
                <a:gd name="T8" fmla="*/ 53 w 85"/>
                <a:gd name="T9" fmla="*/ 66 h 68"/>
                <a:gd name="T10" fmla="*/ 67 w 85"/>
                <a:gd name="T11" fmla="*/ 17 h 68"/>
                <a:gd name="T12" fmla="*/ 67 w 85"/>
                <a:gd name="T13" fmla="*/ 17 h 68"/>
                <a:gd name="T14" fmla="*/ 66 w 85"/>
                <a:gd name="T15" fmla="*/ 17 h 68"/>
                <a:gd name="T16" fmla="*/ 55 w 85"/>
                <a:gd name="T17" fmla="*/ 13 h 68"/>
                <a:gd name="T18" fmla="*/ 44 w 85"/>
                <a:gd name="T19" fmla="*/ 17 h 68"/>
                <a:gd name="T20" fmla="*/ 30 w 85"/>
                <a:gd name="T21" fmla="*/ 12 h 68"/>
                <a:gd name="T22" fmla="*/ 17 w 85"/>
                <a:gd name="T23" fmla="*/ 16 h 68"/>
                <a:gd name="T24" fmla="*/ 30 w 85"/>
                <a:gd name="T25" fmla="*/ 66 h 68"/>
                <a:gd name="T26" fmla="*/ 31 w 85"/>
                <a:gd name="T27" fmla="*/ 68 h 68"/>
                <a:gd name="T28" fmla="*/ 21 w 85"/>
                <a:gd name="T29" fmla="*/ 68 h 68"/>
                <a:gd name="T30" fmla="*/ 21 w 85"/>
                <a:gd name="T31" fmla="*/ 66 h 68"/>
                <a:gd name="T32" fmla="*/ 2 w 85"/>
                <a:gd name="T33" fmla="*/ 9 h 68"/>
                <a:gd name="T34" fmla="*/ 2 w 85"/>
                <a:gd name="T35" fmla="*/ 9 h 68"/>
                <a:gd name="T36" fmla="*/ 1 w 85"/>
                <a:gd name="T37" fmla="*/ 8 h 68"/>
                <a:gd name="T38" fmla="*/ 1 w 85"/>
                <a:gd name="T39" fmla="*/ 8 h 68"/>
                <a:gd name="T40" fmla="*/ 1 w 85"/>
                <a:gd name="T41" fmla="*/ 7 h 68"/>
                <a:gd name="T42" fmla="*/ 2 w 85"/>
                <a:gd name="T43" fmla="*/ 1 h 68"/>
                <a:gd name="T44" fmla="*/ 9 w 85"/>
                <a:gd name="T45" fmla="*/ 3 h 68"/>
                <a:gd name="T46" fmla="*/ 9 w 85"/>
                <a:gd name="T47" fmla="*/ 3 h 68"/>
                <a:gd name="T48" fmla="*/ 16 w 85"/>
                <a:gd name="T49" fmla="*/ 7 h 68"/>
                <a:gd name="T50" fmla="*/ 27 w 85"/>
                <a:gd name="T51" fmla="*/ 2 h 68"/>
                <a:gd name="T52" fmla="*/ 31 w 85"/>
                <a:gd name="T53" fmla="*/ 1 h 68"/>
                <a:gd name="T54" fmla="*/ 34 w 85"/>
                <a:gd name="T55" fmla="*/ 3 h 68"/>
                <a:gd name="T56" fmla="*/ 43 w 85"/>
                <a:gd name="T57" fmla="*/ 8 h 68"/>
                <a:gd name="T58" fmla="*/ 52 w 85"/>
                <a:gd name="T59" fmla="*/ 3 h 68"/>
                <a:gd name="T60" fmla="*/ 55 w 85"/>
                <a:gd name="T61" fmla="*/ 1 h 68"/>
                <a:gd name="T62" fmla="*/ 59 w 85"/>
                <a:gd name="T63" fmla="*/ 3 h 68"/>
                <a:gd name="T64" fmla="*/ 66 w 85"/>
                <a:gd name="T65" fmla="*/ 8 h 68"/>
                <a:gd name="T66" fmla="*/ 66 w 85"/>
                <a:gd name="T67" fmla="*/ 8 h 68"/>
                <a:gd name="T68" fmla="*/ 76 w 85"/>
                <a:gd name="T69" fmla="*/ 3 h 68"/>
                <a:gd name="T70" fmla="*/ 82 w 85"/>
                <a:gd name="T71" fmla="*/ 2 h 68"/>
                <a:gd name="T72" fmla="*/ 83 w 85"/>
                <a:gd name="T73" fmla="*/ 9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85" h="68">
                  <a:moveTo>
                    <a:pt x="83" y="9"/>
                  </a:moveTo>
                  <a:cubicBezTo>
                    <a:pt x="71" y="25"/>
                    <a:pt x="64" y="44"/>
                    <a:pt x="62" y="66"/>
                  </a:cubicBezTo>
                  <a:cubicBezTo>
                    <a:pt x="62" y="68"/>
                    <a:pt x="62" y="68"/>
                    <a:pt x="62" y="68"/>
                  </a:cubicBezTo>
                  <a:cubicBezTo>
                    <a:pt x="52" y="68"/>
                    <a:pt x="52" y="68"/>
                    <a:pt x="52" y="68"/>
                  </a:cubicBezTo>
                  <a:cubicBezTo>
                    <a:pt x="53" y="66"/>
                    <a:pt x="53" y="66"/>
                    <a:pt x="53" y="66"/>
                  </a:cubicBezTo>
                  <a:cubicBezTo>
                    <a:pt x="55" y="48"/>
                    <a:pt x="59" y="32"/>
                    <a:pt x="67" y="17"/>
                  </a:cubicBezTo>
                  <a:cubicBezTo>
                    <a:pt x="67" y="17"/>
                    <a:pt x="67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3" y="17"/>
                    <a:pt x="59" y="16"/>
                    <a:pt x="55" y="13"/>
                  </a:cubicBezTo>
                  <a:cubicBezTo>
                    <a:pt x="52" y="16"/>
                    <a:pt x="48" y="17"/>
                    <a:pt x="44" y="17"/>
                  </a:cubicBezTo>
                  <a:cubicBezTo>
                    <a:pt x="39" y="17"/>
                    <a:pt x="34" y="16"/>
                    <a:pt x="30" y="12"/>
                  </a:cubicBezTo>
                  <a:cubicBezTo>
                    <a:pt x="26" y="15"/>
                    <a:pt x="21" y="17"/>
                    <a:pt x="17" y="16"/>
                  </a:cubicBezTo>
                  <a:cubicBezTo>
                    <a:pt x="28" y="38"/>
                    <a:pt x="30" y="59"/>
                    <a:pt x="30" y="66"/>
                  </a:cubicBezTo>
                  <a:cubicBezTo>
                    <a:pt x="31" y="68"/>
                    <a:pt x="31" y="68"/>
                    <a:pt x="31" y="68"/>
                  </a:cubicBezTo>
                  <a:cubicBezTo>
                    <a:pt x="21" y="68"/>
                    <a:pt x="21" y="68"/>
                    <a:pt x="21" y="68"/>
                  </a:cubicBezTo>
                  <a:cubicBezTo>
                    <a:pt x="21" y="66"/>
                    <a:pt x="21" y="66"/>
                    <a:pt x="21" y="66"/>
                  </a:cubicBezTo>
                  <a:cubicBezTo>
                    <a:pt x="21" y="58"/>
                    <a:pt x="17" y="31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5"/>
                    <a:pt x="0" y="3"/>
                    <a:pt x="2" y="1"/>
                  </a:cubicBezTo>
                  <a:cubicBezTo>
                    <a:pt x="5" y="0"/>
                    <a:pt x="7" y="1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11" y="5"/>
                    <a:pt x="14" y="7"/>
                    <a:pt x="16" y="7"/>
                  </a:cubicBezTo>
                  <a:cubicBezTo>
                    <a:pt x="20" y="7"/>
                    <a:pt x="23" y="6"/>
                    <a:pt x="27" y="2"/>
                  </a:cubicBezTo>
                  <a:cubicBezTo>
                    <a:pt x="28" y="1"/>
                    <a:pt x="29" y="1"/>
                    <a:pt x="31" y="1"/>
                  </a:cubicBezTo>
                  <a:cubicBezTo>
                    <a:pt x="32" y="1"/>
                    <a:pt x="33" y="2"/>
                    <a:pt x="34" y="3"/>
                  </a:cubicBezTo>
                  <a:cubicBezTo>
                    <a:pt x="37" y="6"/>
                    <a:pt x="40" y="8"/>
                    <a:pt x="43" y="8"/>
                  </a:cubicBezTo>
                  <a:cubicBezTo>
                    <a:pt x="47" y="8"/>
                    <a:pt x="50" y="5"/>
                    <a:pt x="52" y="3"/>
                  </a:cubicBezTo>
                  <a:cubicBezTo>
                    <a:pt x="53" y="2"/>
                    <a:pt x="54" y="1"/>
                    <a:pt x="55" y="1"/>
                  </a:cubicBezTo>
                  <a:cubicBezTo>
                    <a:pt x="57" y="1"/>
                    <a:pt x="58" y="2"/>
                    <a:pt x="59" y="3"/>
                  </a:cubicBezTo>
                  <a:cubicBezTo>
                    <a:pt x="61" y="6"/>
                    <a:pt x="63" y="8"/>
                    <a:pt x="66" y="8"/>
                  </a:cubicBezTo>
                  <a:cubicBezTo>
                    <a:pt x="66" y="8"/>
                    <a:pt x="66" y="8"/>
                    <a:pt x="66" y="8"/>
                  </a:cubicBezTo>
                  <a:cubicBezTo>
                    <a:pt x="70" y="8"/>
                    <a:pt x="73" y="6"/>
                    <a:pt x="76" y="3"/>
                  </a:cubicBezTo>
                  <a:cubicBezTo>
                    <a:pt x="78" y="1"/>
                    <a:pt x="81" y="1"/>
                    <a:pt x="82" y="2"/>
                  </a:cubicBezTo>
                  <a:cubicBezTo>
                    <a:pt x="84" y="4"/>
                    <a:pt x="85" y="7"/>
                    <a:pt x="83" y="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2" name="Freeform 13"/>
          <p:cNvSpPr>
            <a:spLocks noEditPoints="1"/>
          </p:cNvSpPr>
          <p:nvPr/>
        </p:nvSpPr>
        <p:spPr bwMode="auto">
          <a:xfrm>
            <a:off x="9280911" y="3113522"/>
            <a:ext cx="434666" cy="744569"/>
          </a:xfrm>
          <a:custGeom>
            <a:avLst/>
            <a:gdLst>
              <a:gd name="T0" fmla="*/ 73 w 130"/>
              <a:gd name="T1" fmla="*/ 98 h 222"/>
              <a:gd name="T2" fmla="*/ 118 w 130"/>
              <a:gd name="T3" fmla="*/ 116 h 222"/>
              <a:gd name="T4" fmla="*/ 130 w 130"/>
              <a:gd name="T5" fmla="*/ 149 h 222"/>
              <a:gd name="T6" fmla="*/ 115 w 130"/>
              <a:gd name="T7" fmla="*/ 186 h 222"/>
              <a:gd name="T8" fmla="*/ 73 w 130"/>
              <a:gd name="T9" fmla="*/ 203 h 222"/>
              <a:gd name="T10" fmla="*/ 73 w 130"/>
              <a:gd name="T11" fmla="*/ 222 h 222"/>
              <a:gd name="T12" fmla="*/ 58 w 130"/>
              <a:gd name="T13" fmla="*/ 222 h 222"/>
              <a:gd name="T14" fmla="*/ 58 w 130"/>
              <a:gd name="T15" fmla="*/ 203 h 222"/>
              <a:gd name="T16" fmla="*/ 0 w 130"/>
              <a:gd name="T17" fmla="*/ 150 h 222"/>
              <a:gd name="T18" fmla="*/ 26 w 130"/>
              <a:gd name="T19" fmla="*/ 150 h 222"/>
              <a:gd name="T20" fmla="*/ 58 w 130"/>
              <a:gd name="T21" fmla="*/ 185 h 222"/>
              <a:gd name="T22" fmla="*/ 58 w 130"/>
              <a:gd name="T23" fmla="*/ 117 h 222"/>
              <a:gd name="T24" fmla="*/ 4 w 130"/>
              <a:gd name="T25" fmla="*/ 69 h 222"/>
              <a:gd name="T26" fmla="*/ 19 w 130"/>
              <a:gd name="T27" fmla="*/ 34 h 222"/>
              <a:gd name="T28" fmla="*/ 58 w 130"/>
              <a:gd name="T29" fmla="*/ 19 h 222"/>
              <a:gd name="T30" fmla="*/ 58 w 130"/>
              <a:gd name="T31" fmla="*/ 0 h 222"/>
              <a:gd name="T32" fmla="*/ 73 w 130"/>
              <a:gd name="T33" fmla="*/ 0 h 222"/>
              <a:gd name="T34" fmla="*/ 73 w 130"/>
              <a:gd name="T35" fmla="*/ 19 h 222"/>
              <a:gd name="T36" fmla="*/ 125 w 130"/>
              <a:gd name="T37" fmla="*/ 63 h 222"/>
              <a:gd name="T38" fmla="*/ 99 w 130"/>
              <a:gd name="T39" fmla="*/ 63 h 222"/>
              <a:gd name="T40" fmla="*/ 73 w 130"/>
              <a:gd name="T41" fmla="*/ 37 h 222"/>
              <a:gd name="T42" fmla="*/ 73 w 130"/>
              <a:gd name="T43" fmla="*/ 98 h 222"/>
              <a:gd name="T44" fmla="*/ 58 w 130"/>
              <a:gd name="T45" fmla="*/ 96 h 222"/>
              <a:gd name="T46" fmla="*/ 58 w 130"/>
              <a:gd name="T47" fmla="*/ 37 h 222"/>
              <a:gd name="T48" fmla="*/ 30 w 130"/>
              <a:gd name="T49" fmla="*/ 67 h 222"/>
              <a:gd name="T50" fmla="*/ 38 w 130"/>
              <a:gd name="T51" fmla="*/ 86 h 222"/>
              <a:gd name="T52" fmla="*/ 58 w 130"/>
              <a:gd name="T53" fmla="*/ 96 h 222"/>
              <a:gd name="T54" fmla="*/ 73 w 130"/>
              <a:gd name="T55" fmla="*/ 185 h 222"/>
              <a:gd name="T56" fmla="*/ 104 w 130"/>
              <a:gd name="T57" fmla="*/ 150 h 222"/>
              <a:gd name="T58" fmla="*/ 97 w 130"/>
              <a:gd name="T59" fmla="*/ 131 h 222"/>
              <a:gd name="T60" fmla="*/ 73 w 130"/>
              <a:gd name="T61" fmla="*/ 120 h 222"/>
              <a:gd name="T62" fmla="*/ 73 w 130"/>
              <a:gd name="T63" fmla="*/ 185 h 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30" h="222">
                <a:moveTo>
                  <a:pt x="73" y="98"/>
                </a:moveTo>
                <a:cubicBezTo>
                  <a:pt x="95" y="103"/>
                  <a:pt x="110" y="109"/>
                  <a:pt x="118" y="116"/>
                </a:cubicBezTo>
                <a:cubicBezTo>
                  <a:pt x="126" y="124"/>
                  <a:pt x="130" y="135"/>
                  <a:pt x="130" y="149"/>
                </a:cubicBezTo>
                <a:cubicBezTo>
                  <a:pt x="130" y="163"/>
                  <a:pt x="125" y="175"/>
                  <a:pt x="115" y="186"/>
                </a:cubicBezTo>
                <a:cubicBezTo>
                  <a:pt x="105" y="196"/>
                  <a:pt x="91" y="202"/>
                  <a:pt x="73" y="203"/>
                </a:cubicBezTo>
                <a:cubicBezTo>
                  <a:pt x="73" y="222"/>
                  <a:pt x="73" y="222"/>
                  <a:pt x="73" y="222"/>
                </a:cubicBezTo>
                <a:cubicBezTo>
                  <a:pt x="58" y="222"/>
                  <a:pt x="58" y="222"/>
                  <a:pt x="58" y="222"/>
                </a:cubicBezTo>
                <a:cubicBezTo>
                  <a:pt x="58" y="203"/>
                  <a:pt x="58" y="203"/>
                  <a:pt x="58" y="203"/>
                </a:cubicBezTo>
                <a:cubicBezTo>
                  <a:pt x="22" y="200"/>
                  <a:pt x="2" y="182"/>
                  <a:pt x="0" y="150"/>
                </a:cubicBezTo>
                <a:cubicBezTo>
                  <a:pt x="26" y="150"/>
                  <a:pt x="26" y="150"/>
                  <a:pt x="26" y="150"/>
                </a:cubicBezTo>
                <a:cubicBezTo>
                  <a:pt x="28" y="170"/>
                  <a:pt x="39" y="182"/>
                  <a:pt x="58" y="185"/>
                </a:cubicBezTo>
                <a:cubicBezTo>
                  <a:pt x="58" y="117"/>
                  <a:pt x="58" y="117"/>
                  <a:pt x="58" y="117"/>
                </a:cubicBezTo>
                <a:cubicBezTo>
                  <a:pt x="22" y="110"/>
                  <a:pt x="4" y="94"/>
                  <a:pt x="4" y="69"/>
                </a:cubicBezTo>
                <a:cubicBezTo>
                  <a:pt x="4" y="54"/>
                  <a:pt x="9" y="43"/>
                  <a:pt x="19" y="34"/>
                </a:cubicBezTo>
                <a:cubicBezTo>
                  <a:pt x="28" y="25"/>
                  <a:pt x="42" y="20"/>
                  <a:pt x="58" y="19"/>
                </a:cubicBezTo>
                <a:cubicBezTo>
                  <a:pt x="58" y="0"/>
                  <a:pt x="58" y="0"/>
                  <a:pt x="58" y="0"/>
                </a:cubicBezTo>
                <a:cubicBezTo>
                  <a:pt x="73" y="0"/>
                  <a:pt x="73" y="0"/>
                  <a:pt x="73" y="0"/>
                </a:cubicBezTo>
                <a:cubicBezTo>
                  <a:pt x="73" y="19"/>
                  <a:pt x="73" y="19"/>
                  <a:pt x="73" y="19"/>
                </a:cubicBezTo>
                <a:cubicBezTo>
                  <a:pt x="105" y="21"/>
                  <a:pt x="122" y="35"/>
                  <a:pt x="125" y="63"/>
                </a:cubicBezTo>
                <a:cubicBezTo>
                  <a:pt x="99" y="63"/>
                  <a:pt x="99" y="63"/>
                  <a:pt x="99" y="63"/>
                </a:cubicBezTo>
                <a:cubicBezTo>
                  <a:pt x="98" y="48"/>
                  <a:pt x="89" y="39"/>
                  <a:pt x="73" y="37"/>
                </a:cubicBezTo>
                <a:lnTo>
                  <a:pt x="73" y="98"/>
                </a:lnTo>
                <a:close/>
                <a:moveTo>
                  <a:pt x="58" y="96"/>
                </a:moveTo>
                <a:cubicBezTo>
                  <a:pt x="58" y="37"/>
                  <a:pt x="58" y="37"/>
                  <a:pt x="58" y="37"/>
                </a:cubicBezTo>
                <a:cubicBezTo>
                  <a:pt x="39" y="40"/>
                  <a:pt x="30" y="50"/>
                  <a:pt x="30" y="67"/>
                </a:cubicBezTo>
                <a:cubicBezTo>
                  <a:pt x="30" y="76"/>
                  <a:pt x="33" y="82"/>
                  <a:pt x="38" y="86"/>
                </a:cubicBezTo>
                <a:cubicBezTo>
                  <a:pt x="43" y="91"/>
                  <a:pt x="50" y="94"/>
                  <a:pt x="58" y="96"/>
                </a:cubicBezTo>
                <a:close/>
                <a:moveTo>
                  <a:pt x="73" y="185"/>
                </a:moveTo>
                <a:cubicBezTo>
                  <a:pt x="93" y="182"/>
                  <a:pt x="104" y="171"/>
                  <a:pt x="104" y="150"/>
                </a:cubicBezTo>
                <a:cubicBezTo>
                  <a:pt x="104" y="142"/>
                  <a:pt x="102" y="135"/>
                  <a:pt x="97" y="131"/>
                </a:cubicBezTo>
                <a:cubicBezTo>
                  <a:pt x="93" y="126"/>
                  <a:pt x="85" y="122"/>
                  <a:pt x="73" y="120"/>
                </a:cubicBezTo>
                <a:lnTo>
                  <a:pt x="73" y="18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3" name="Freeform 19"/>
          <p:cNvSpPr>
            <a:spLocks noEditPoints="1"/>
          </p:cNvSpPr>
          <p:nvPr/>
        </p:nvSpPr>
        <p:spPr bwMode="auto">
          <a:xfrm>
            <a:off x="7242347" y="4879600"/>
            <a:ext cx="612826" cy="613652"/>
          </a:xfrm>
          <a:custGeom>
            <a:avLst/>
            <a:gdLst>
              <a:gd name="T0" fmla="*/ 281 w 311"/>
              <a:gd name="T1" fmla="*/ 130 h 312"/>
              <a:gd name="T2" fmla="*/ 311 w 311"/>
              <a:gd name="T3" fmla="*/ 116 h 312"/>
              <a:gd name="T4" fmla="*/ 294 w 311"/>
              <a:gd name="T5" fmla="*/ 75 h 312"/>
              <a:gd name="T6" fmla="*/ 263 w 311"/>
              <a:gd name="T7" fmla="*/ 86 h 312"/>
              <a:gd name="T8" fmla="*/ 226 w 311"/>
              <a:gd name="T9" fmla="*/ 48 h 312"/>
              <a:gd name="T10" fmla="*/ 237 w 311"/>
              <a:gd name="T11" fmla="*/ 17 h 312"/>
              <a:gd name="T12" fmla="*/ 197 w 311"/>
              <a:gd name="T13" fmla="*/ 0 h 312"/>
              <a:gd name="T14" fmla="*/ 183 w 311"/>
              <a:gd name="T15" fmla="*/ 30 h 312"/>
              <a:gd name="T16" fmla="*/ 129 w 311"/>
              <a:gd name="T17" fmla="*/ 30 h 312"/>
              <a:gd name="T18" fmla="*/ 115 w 311"/>
              <a:gd name="T19" fmla="*/ 0 h 312"/>
              <a:gd name="T20" fmla="*/ 75 w 311"/>
              <a:gd name="T21" fmla="*/ 17 h 312"/>
              <a:gd name="T22" fmla="*/ 86 w 311"/>
              <a:gd name="T23" fmla="*/ 48 h 312"/>
              <a:gd name="T24" fmla="*/ 48 w 311"/>
              <a:gd name="T25" fmla="*/ 85 h 312"/>
              <a:gd name="T26" fmla="*/ 17 w 311"/>
              <a:gd name="T27" fmla="*/ 74 h 312"/>
              <a:gd name="T28" fmla="*/ 0 w 311"/>
              <a:gd name="T29" fmla="*/ 114 h 312"/>
              <a:gd name="T30" fmla="*/ 30 w 311"/>
              <a:gd name="T31" fmla="*/ 129 h 312"/>
              <a:gd name="T32" fmla="*/ 30 w 311"/>
              <a:gd name="T33" fmla="*/ 182 h 312"/>
              <a:gd name="T34" fmla="*/ 0 w 311"/>
              <a:gd name="T35" fmla="*/ 196 h 312"/>
              <a:gd name="T36" fmla="*/ 16 w 311"/>
              <a:gd name="T37" fmla="*/ 236 h 312"/>
              <a:gd name="T38" fmla="*/ 47 w 311"/>
              <a:gd name="T39" fmla="*/ 225 h 312"/>
              <a:gd name="T40" fmla="*/ 85 w 311"/>
              <a:gd name="T41" fmla="*/ 263 h 312"/>
              <a:gd name="T42" fmla="*/ 73 w 311"/>
              <a:gd name="T43" fmla="*/ 294 h 312"/>
              <a:gd name="T44" fmla="*/ 114 w 311"/>
              <a:gd name="T45" fmla="*/ 311 h 312"/>
              <a:gd name="T46" fmla="*/ 128 w 311"/>
              <a:gd name="T47" fmla="*/ 281 h 312"/>
              <a:gd name="T48" fmla="*/ 181 w 311"/>
              <a:gd name="T49" fmla="*/ 282 h 312"/>
              <a:gd name="T50" fmla="*/ 195 w 311"/>
              <a:gd name="T51" fmla="*/ 312 h 312"/>
              <a:gd name="T52" fmla="*/ 236 w 311"/>
              <a:gd name="T53" fmla="*/ 295 h 312"/>
              <a:gd name="T54" fmla="*/ 225 w 311"/>
              <a:gd name="T55" fmla="*/ 264 h 312"/>
              <a:gd name="T56" fmla="*/ 263 w 311"/>
              <a:gd name="T57" fmla="*/ 226 h 312"/>
              <a:gd name="T58" fmla="*/ 294 w 311"/>
              <a:gd name="T59" fmla="*/ 238 h 312"/>
              <a:gd name="T60" fmla="*/ 311 w 311"/>
              <a:gd name="T61" fmla="*/ 197 h 312"/>
              <a:gd name="T62" fmla="*/ 281 w 311"/>
              <a:gd name="T63" fmla="*/ 183 h 312"/>
              <a:gd name="T64" fmla="*/ 281 w 311"/>
              <a:gd name="T65" fmla="*/ 130 h 312"/>
              <a:gd name="T66" fmla="*/ 155 w 311"/>
              <a:gd name="T67" fmla="*/ 254 h 312"/>
              <a:gd name="T68" fmla="*/ 57 w 311"/>
              <a:gd name="T69" fmla="*/ 156 h 312"/>
              <a:gd name="T70" fmla="*/ 155 w 311"/>
              <a:gd name="T71" fmla="*/ 57 h 312"/>
              <a:gd name="T72" fmla="*/ 254 w 311"/>
              <a:gd name="T73" fmla="*/ 156 h 312"/>
              <a:gd name="T74" fmla="*/ 155 w 311"/>
              <a:gd name="T75" fmla="*/ 254 h 3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311" h="312">
                <a:moveTo>
                  <a:pt x="281" y="130"/>
                </a:moveTo>
                <a:cubicBezTo>
                  <a:pt x="311" y="116"/>
                  <a:pt x="311" y="116"/>
                  <a:pt x="311" y="116"/>
                </a:cubicBezTo>
                <a:cubicBezTo>
                  <a:pt x="294" y="75"/>
                  <a:pt x="294" y="75"/>
                  <a:pt x="294" y="75"/>
                </a:cubicBezTo>
                <a:cubicBezTo>
                  <a:pt x="263" y="86"/>
                  <a:pt x="263" y="86"/>
                  <a:pt x="263" y="86"/>
                </a:cubicBezTo>
                <a:cubicBezTo>
                  <a:pt x="253" y="71"/>
                  <a:pt x="240" y="58"/>
                  <a:pt x="226" y="48"/>
                </a:cubicBezTo>
                <a:cubicBezTo>
                  <a:pt x="237" y="17"/>
                  <a:pt x="237" y="17"/>
                  <a:pt x="237" y="17"/>
                </a:cubicBezTo>
                <a:cubicBezTo>
                  <a:pt x="197" y="0"/>
                  <a:pt x="197" y="0"/>
                  <a:pt x="197" y="0"/>
                </a:cubicBezTo>
                <a:cubicBezTo>
                  <a:pt x="183" y="30"/>
                  <a:pt x="183" y="30"/>
                  <a:pt x="183" y="30"/>
                </a:cubicBezTo>
                <a:cubicBezTo>
                  <a:pt x="165" y="27"/>
                  <a:pt x="147" y="26"/>
                  <a:pt x="129" y="30"/>
                </a:cubicBezTo>
                <a:cubicBezTo>
                  <a:pt x="115" y="0"/>
                  <a:pt x="115" y="0"/>
                  <a:pt x="115" y="0"/>
                </a:cubicBezTo>
                <a:cubicBezTo>
                  <a:pt x="75" y="17"/>
                  <a:pt x="75" y="17"/>
                  <a:pt x="75" y="17"/>
                </a:cubicBezTo>
                <a:cubicBezTo>
                  <a:pt x="86" y="48"/>
                  <a:pt x="86" y="48"/>
                  <a:pt x="86" y="48"/>
                </a:cubicBezTo>
                <a:cubicBezTo>
                  <a:pt x="70" y="58"/>
                  <a:pt x="58" y="71"/>
                  <a:pt x="48" y="85"/>
                </a:cubicBezTo>
                <a:cubicBezTo>
                  <a:pt x="17" y="74"/>
                  <a:pt x="17" y="74"/>
                  <a:pt x="17" y="74"/>
                </a:cubicBezTo>
                <a:cubicBezTo>
                  <a:pt x="0" y="114"/>
                  <a:pt x="0" y="114"/>
                  <a:pt x="0" y="114"/>
                </a:cubicBezTo>
                <a:cubicBezTo>
                  <a:pt x="30" y="129"/>
                  <a:pt x="30" y="129"/>
                  <a:pt x="30" y="129"/>
                </a:cubicBezTo>
                <a:cubicBezTo>
                  <a:pt x="26" y="146"/>
                  <a:pt x="26" y="164"/>
                  <a:pt x="30" y="182"/>
                </a:cubicBezTo>
                <a:cubicBezTo>
                  <a:pt x="0" y="196"/>
                  <a:pt x="0" y="196"/>
                  <a:pt x="0" y="196"/>
                </a:cubicBezTo>
                <a:cubicBezTo>
                  <a:pt x="16" y="236"/>
                  <a:pt x="16" y="236"/>
                  <a:pt x="16" y="236"/>
                </a:cubicBezTo>
                <a:cubicBezTo>
                  <a:pt x="47" y="225"/>
                  <a:pt x="47" y="225"/>
                  <a:pt x="47" y="225"/>
                </a:cubicBezTo>
                <a:cubicBezTo>
                  <a:pt x="57" y="241"/>
                  <a:pt x="70" y="253"/>
                  <a:pt x="85" y="263"/>
                </a:cubicBezTo>
                <a:cubicBezTo>
                  <a:pt x="73" y="294"/>
                  <a:pt x="73" y="294"/>
                  <a:pt x="73" y="294"/>
                </a:cubicBezTo>
                <a:cubicBezTo>
                  <a:pt x="114" y="311"/>
                  <a:pt x="114" y="311"/>
                  <a:pt x="114" y="311"/>
                </a:cubicBezTo>
                <a:cubicBezTo>
                  <a:pt x="128" y="281"/>
                  <a:pt x="128" y="281"/>
                  <a:pt x="128" y="281"/>
                </a:cubicBezTo>
                <a:cubicBezTo>
                  <a:pt x="145" y="285"/>
                  <a:pt x="163" y="285"/>
                  <a:pt x="181" y="282"/>
                </a:cubicBezTo>
                <a:cubicBezTo>
                  <a:pt x="195" y="312"/>
                  <a:pt x="195" y="312"/>
                  <a:pt x="195" y="312"/>
                </a:cubicBezTo>
                <a:cubicBezTo>
                  <a:pt x="236" y="295"/>
                  <a:pt x="236" y="295"/>
                  <a:pt x="236" y="295"/>
                </a:cubicBezTo>
                <a:cubicBezTo>
                  <a:pt x="225" y="264"/>
                  <a:pt x="225" y="264"/>
                  <a:pt x="225" y="264"/>
                </a:cubicBezTo>
                <a:cubicBezTo>
                  <a:pt x="240" y="254"/>
                  <a:pt x="253" y="241"/>
                  <a:pt x="263" y="226"/>
                </a:cubicBezTo>
                <a:cubicBezTo>
                  <a:pt x="294" y="238"/>
                  <a:pt x="294" y="238"/>
                  <a:pt x="294" y="238"/>
                </a:cubicBezTo>
                <a:cubicBezTo>
                  <a:pt x="311" y="197"/>
                  <a:pt x="311" y="197"/>
                  <a:pt x="311" y="197"/>
                </a:cubicBezTo>
                <a:cubicBezTo>
                  <a:pt x="281" y="183"/>
                  <a:pt x="281" y="183"/>
                  <a:pt x="281" y="183"/>
                </a:cubicBezTo>
                <a:cubicBezTo>
                  <a:pt x="285" y="166"/>
                  <a:pt x="285" y="148"/>
                  <a:pt x="281" y="130"/>
                </a:cubicBezTo>
                <a:close/>
                <a:moveTo>
                  <a:pt x="155" y="254"/>
                </a:moveTo>
                <a:cubicBezTo>
                  <a:pt x="101" y="254"/>
                  <a:pt x="57" y="210"/>
                  <a:pt x="57" y="156"/>
                </a:cubicBezTo>
                <a:cubicBezTo>
                  <a:pt x="57" y="101"/>
                  <a:pt x="101" y="57"/>
                  <a:pt x="155" y="57"/>
                </a:cubicBezTo>
                <a:cubicBezTo>
                  <a:pt x="210" y="57"/>
                  <a:pt x="254" y="101"/>
                  <a:pt x="254" y="156"/>
                </a:cubicBezTo>
                <a:cubicBezTo>
                  <a:pt x="254" y="210"/>
                  <a:pt x="210" y="254"/>
                  <a:pt x="155" y="25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9" name="组合 23"/>
          <p:cNvGrpSpPr/>
          <p:nvPr/>
        </p:nvGrpSpPr>
        <p:grpSpPr>
          <a:xfrm>
            <a:off x="7298702" y="1432590"/>
            <a:ext cx="583473" cy="561118"/>
            <a:chOff x="2607983" y="4241292"/>
            <a:chExt cx="490600" cy="471805"/>
          </a:xfrm>
          <a:effectLst/>
        </p:grpSpPr>
        <p:sp>
          <p:nvSpPr>
            <p:cNvPr id="25" name="Oval 131"/>
            <p:cNvSpPr>
              <a:spLocks noChangeArrowheads="1"/>
            </p:cNvSpPr>
            <p:nvPr/>
          </p:nvSpPr>
          <p:spPr bwMode="auto">
            <a:xfrm>
              <a:off x="2742898" y="4241292"/>
              <a:ext cx="220770" cy="22359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6" name="Freeform 134"/>
            <p:cNvSpPr>
              <a:spLocks/>
            </p:cNvSpPr>
            <p:nvPr/>
          </p:nvSpPr>
          <p:spPr bwMode="auto">
            <a:xfrm>
              <a:off x="2607983" y="4499759"/>
              <a:ext cx="490600" cy="213338"/>
            </a:xfrm>
            <a:custGeom>
              <a:avLst/>
              <a:gdLst>
                <a:gd name="T0" fmla="*/ 35 w 200"/>
                <a:gd name="T1" fmla="*/ 87 h 87"/>
                <a:gd name="T2" fmla="*/ 35 w 200"/>
                <a:gd name="T3" fmla="*/ 72 h 87"/>
                <a:gd name="T4" fmla="*/ 46 w 200"/>
                <a:gd name="T5" fmla="*/ 72 h 87"/>
                <a:gd name="T6" fmla="*/ 46 w 200"/>
                <a:gd name="T7" fmla="*/ 87 h 87"/>
                <a:gd name="T8" fmla="*/ 155 w 200"/>
                <a:gd name="T9" fmla="*/ 87 h 87"/>
                <a:gd name="T10" fmla="*/ 155 w 200"/>
                <a:gd name="T11" fmla="*/ 72 h 87"/>
                <a:gd name="T12" fmla="*/ 166 w 200"/>
                <a:gd name="T13" fmla="*/ 72 h 87"/>
                <a:gd name="T14" fmla="*/ 166 w 200"/>
                <a:gd name="T15" fmla="*/ 87 h 87"/>
                <a:gd name="T16" fmla="*/ 199 w 200"/>
                <a:gd name="T17" fmla="*/ 87 h 87"/>
                <a:gd name="T18" fmla="*/ 200 w 200"/>
                <a:gd name="T19" fmla="*/ 43 h 87"/>
                <a:gd name="T20" fmla="*/ 156 w 200"/>
                <a:gd name="T21" fmla="*/ 0 h 87"/>
                <a:gd name="T22" fmla="*/ 156 w 200"/>
                <a:gd name="T23" fmla="*/ 0 h 87"/>
                <a:gd name="T24" fmla="*/ 156 w 200"/>
                <a:gd name="T25" fmla="*/ 0 h 87"/>
                <a:gd name="T26" fmla="*/ 140 w 200"/>
                <a:gd name="T27" fmla="*/ 0 h 87"/>
                <a:gd name="T28" fmla="*/ 100 w 200"/>
                <a:gd name="T29" fmla="*/ 80 h 87"/>
                <a:gd name="T30" fmla="*/ 60 w 200"/>
                <a:gd name="T31" fmla="*/ 0 h 87"/>
                <a:gd name="T32" fmla="*/ 45 w 200"/>
                <a:gd name="T33" fmla="*/ 0 h 87"/>
                <a:gd name="T34" fmla="*/ 45 w 200"/>
                <a:gd name="T35" fmla="*/ 0 h 87"/>
                <a:gd name="T36" fmla="*/ 44 w 200"/>
                <a:gd name="T37" fmla="*/ 0 h 87"/>
                <a:gd name="T38" fmla="*/ 1 w 200"/>
                <a:gd name="T39" fmla="*/ 43 h 87"/>
                <a:gd name="T40" fmla="*/ 0 w 200"/>
                <a:gd name="T41" fmla="*/ 87 h 87"/>
                <a:gd name="T42" fmla="*/ 35 w 200"/>
                <a:gd name="T43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00" h="87">
                  <a:moveTo>
                    <a:pt x="35" y="87"/>
                  </a:moveTo>
                  <a:cubicBezTo>
                    <a:pt x="35" y="72"/>
                    <a:pt x="35" y="72"/>
                    <a:pt x="35" y="72"/>
                  </a:cubicBezTo>
                  <a:cubicBezTo>
                    <a:pt x="46" y="72"/>
                    <a:pt x="46" y="72"/>
                    <a:pt x="46" y="72"/>
                  </a:cubicBezTo>
                  <a:cubicBezTo>
                    <a:pt x="46" y="87"/>
                    <a:pt x="46" y="87"/>
                    <a:pt x="46" y="87"/>
                  </a:cubicBezTo>
                  <a:cubicBezTo>
                    <a:pt x="155" y="87"/>
                    <a:pt x="155" y="87"/>
                    <a:pt x="155" y="87"/>
                  </a:cubicBezTo>
                  <a:cubicBezTo>
                    <a:pt x="155" y="72"/>
                    <a:pt x="155" y="72"/>
                    <a:pt x="155" y="72"/>
                  </a:cubicBezTo>
                  <a:cubicBezTo>
                    <a:pt x="166" y="72"/>
                    <a:pt x="166" y="72"/>
                    <a:pt x="166" y="72"/>
                  </a:cubicBezTo>
                  <a:cubicBezTo>
                    <a:pt x="166" y="87"/>
                    <a:pt x="166" y="87"/>
                    <a:pt x="166" y="87"/>
                  </a:cubicBezTo>
                  <a:cubicBezTo>
                    <a:pt x="199" y="87"/>
                    <a:pt x="199" y="87"/>
                    <a:pt x="199" y="87"/>
                  </a:cubicBezTo>
                  <a:cubicBezTo>
                    <a:pt x="199" y="47"/>
                    <a:pt x="200" y="43"/>
                    <a:pt x="200" y="43"/>
                  </a:cubicBezTo>
                  <a:cubicBezTo>
                    <a:pt x="200" y="19"/>
                    <a:pt x="180" y="0"/>
                    <a:pt x="156" y="0"/>
                  </a:cubicBezTo>
                  <a:cubicBezTo>
                    <a:pt x="156" y="0"/>
                    <a:pt x="156" y="0"/>
                    <a:pt x="156" y="0"/>
                  </a:cubicBezTo>
                  <a:cubicBezTo>
                    <a:pt x="156" y="0"/>
                    <a:pt x="156" y="0"/>
                    <a:pt x="156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00" y="80"/>
                    <a:pt x="100" y="80"/>
                    <a:pt x="100" y="8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5" y="0"/>
                    <a:pt x="44" y="0"/>
                    <a:pt x="44" y="0"/>
                  </a:cubicBezTo>
                  <a:cubicBezTo>
                    <a:pt x="20" y="0"/>
                    <a:pt x="1" y="19"/>
                    <a:pt x="1" y="43"/>
                  </a:cubicBezTo>
                  <a:cubicBezTo>
                    <a:pt x="1" y="43"/>
                    <a:pt x="0" y="47"/>
                    <a:pt x="0" y="87"/>
                  </a:cubicBezTo>
                  <a:lnTo>
                    <a:pt x="35" y="8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7" name="椭圆 26"/>
          <p:cNvSpPr/>
          <p:nvPr/>
        </p:nvSpPr>
        <p:spPr>
          <a:xfrm>
            <a:off x="7040598" y="2243497"/>
            <a:ext cx="1115632" cy="1109882"/>
          </a:xfrm>
          <a:prstGeom prst="ellipse">
            <a:avLst/>
          </a:prstGeom>
          <a:gradFill>
            <a:gsLst>
              <a:gs pos="0">
                <a:srgbClr val="FFFFFF"/>
              </a:gs>
              <a:gs pos="100000">
                <a:schemeClr val="bg1">
                  <a:lumMod val="95000"/>
                </a:schemeClr>
              </a:gs>
            </a:gsLst>
            <a:lin ang="15000000" scaled="0"/>
          </a:gradFill>
          <a:ln w="25400"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</a:ln>
          <a:effectLst>
            <a:outerShdw blurRad="63500" sx="103000" sy="103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6380362" y="3138997"/>
            <a:ext cx="618894" cy="646331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rgbClr val="18478F"/>
                </a:solidFill>
                <a:latin typeface="Open Sans" panose="020B0606030504020204" pitchFamily="34" charset="0"/>
                <a:ea typeface="微软雅黑" panose="020B0503020204020204" pitchFamily="34" charset="-122"/>
                <a:cs typeface="Open Sans" panose="020B0606030504020204" pitchFamily="34" charset="0"/>
              </a:rPr>
              <a:t>周磊</a:t>
            </a:r>
          </a:p>
        </p:txBody>
      </p:sp>
      <p:sp>
        <p:nvSpPr>
          <p:cNvPr id="29" name="矩形 28"/>
          <p:cNvSpPr/>
          <p:nvPr/>
        </p:nvSpPr>
        <p:spPr>
          <a:xfrm>
            <a:off x="7294657" y="2475011"/>
            <a:ext cx="618894" cy="707886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rgbClr val="18478F"/>
                </a:solidFill>
                <a:latin typeface="Open Sans" panose="020B0606030504020204" pitchFamily="34" charset="0"/>
                <a:ea typeface="微软雅黑" panose="020B0503020204020204" pitchFamily="34" charset="-122"/>
                <a:cs typeface="Open Sans" panose="020B0606030504020204" pitchFamily="34" charset="0"/>
              </a:rPr>
              <a:t>许涛</a:t>
            </a:r>
          </a:p>
        </p:txBody>
      </p:sp>
      <p:sp>
        <p:nvSpPr>
          <p:cNvPr id="30" name="矩形 29"/>
          <p:cNvSpPr/>
          <p:nvPr/>
        </p:nvSpPr>
        <p:spPr>
          <a:xfrm>
            <a:off x="8153621" y="3017442"/>
            <a:ext cx="618894" cy="923330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rgbClr val="18478F"/>
                </a:solidFill>
                <a:latin typeface="Open Sans" panose="020B0606030504020204" pitchFamily="34" charset="0"/>
                <a:ea typeface="微软雅黑" panose="020B0503020204020204" pitchFamily="34" charset="-122"/>
                <a:cs typeface="Open Sans" panose="020B0606030504020204" pitchFamily="34" charset="0"/>
              </a:rPr>
              <a:t>杨际仟</a:t>
            </a:r>
          </a:p>
        </p:txBody>
      </p:sp>
      <p:sp>
        <p:nvSpPr>
          <p:cNvPr id="31" name="矩形 30"/>
          <p:cNvSpPr/>
          <p:nvPr/>
        </p:nvSpPr>
        <p:spPr>
          <a:xfrm>
            <a:off x="7249725" y="3705576"/>
            <a:ext cx="618894" cy="923330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rgbClr val="18478F"/>
                </a:solidFill>
                <a:latin typeface="Open Sans" panose="020B0606030504020204" pitchFamily="34" charset="0"/>
                <a:ea typeface="微软雅黑" panose="020B0503020204020204" pitchFamily="34" charset="-122"/>
                <a:cs typeface="Open Sans" panose="020B0606030504020204" pitchFamily="34" charset="0"/>
              </a:rPr>
              <a:t>唐敏敏</a:t>
            </a:r>
          </a:p>
        </p:txBody>
      </p:sp>
      <p:sp>
        <p:nvSpPr>
          <p:cNvPr id="3" name="矩形 2"/>
          <p:cNvSpPr/>
          <p:nvPr/>
        </p:nvSpPr>
        <p:spPr>
          <a:xfrm>
            <a:off x="10258140" y="2626174"/>
            <a:ext cx="1938482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dirty="0">
                <a:latin typeface="微软雅黑 Light" pitchFamily="34" charset="-122"/>
                <a:ea typeface="微软雅黑 Light" pitchFamily="34" charset="-122"/>
              </a:rPr>
              <a:t>杨际仟</a:t>
            </a:r>
            <a:r>
              <a:rPr lang="zh-CN" altLang="en-US" dirty="0" smtClean="0">
                <a:latin typeface="微软雅黑 Light" pitchFamily="34" charset="-122"/>
                <a:ea typeface="微软雅黑 Light" pitchFamily="34" charset="-122"/>
              </a:rPr>
              <a:t>：本次详细设计</a:t>
            </a:r>
            <a:r>
              <a:rPr lang="en-US" altLang="zh-CN" dirty="0" smtClean="0">
                <a:latin typeface="微软雅黑 Light" pitchFamily="34" charset="-122"/>
                <a:ea typeface="微软雅黑 Light" pitchFamily="34" charset="-122"/>
              </a:rPr>
              <a:t>PPT</a:t>
            </a:r>
            <a:r>
              <a:rPr lang="zh-CN" altLang="en-US" dirty="0" smtClean="0">
                <a:latin typeface="微软雅黑 Light" pitchFamily="34" charset="-122"/>
                <a:ea typeface="微软雅黑 Light" pitchFamily="34" charset="-122"/>
              </a:rPr>
              <a:t>制作</a:t>
            </a:r>
            <a:endParaRPr lang="en-US" altLang="zh-CN" dirty="0">
              <a:latin typeface="微软雅黑 Light" pitchFamily="34" charset="-122"/>
              <a:ea typeface="微软雅黑 Light" pitchFamily="34" charset="-122"/>
            </a:endParaRPr>
          </a:p>
          <a:p>
            <a:r>
              <a:rPr lang="zh-CN" altLang="en-US" dirty="0">
                <a:latin typeface="微软雅黑 Light" pitchFamily="34" charset="-122"/>
                <a:ea typeface="微软雅黑 Light" pitchFamily="34" charset="-122"/>
              </a:rPr>
              <a:t>和和小组专题展示</a:t>
            </a:r>
            <a:r>
              <a:rPr lang="en-US" altLang="zh-CN" dirty="0" smtClean="0">
                <a:latin typeface="微软雅黑 Light" pitchFamily="34" charset="-122"/>
                <a:ea typeface="微软雅黑 Light" pitchFamily="34" charset="-122"/>
              </a:rPr>
              <a:t>PPT</a:t>
            </a:r>
            <a:r>
              <a:rPr lang="zh-CN" altLang="en-US" dirty="0" smtClean="0">
                <a:latin typeface="微软雅黑 Light" pitchFamily="34" charset="-122"/>
                <a:ea typeface="微软雅黑 Light" pitchFamily="34" charset="-122"/>
              </a:rPr>
              <a:t>，</a:t>
            </a:r>
            <a:endParaRPr lang="en-US" altLang="zh-CN" dirty="0" smtClean="0">
              <a:latin typeface="微软雅黑 Light" pitchFamily="34" charset="-122"/>
              <a:ea typeface="微软雅黑 Light" pitchFamily="34" charset="-122"/>
            </a:endParaRPr>
          </a:p>
          <a:p>
            <a:r>
              <a:rPr lang="zh-CN" altLang="en-US" dirty="0">
                <a:latin typeface="微软雅黑 Light" pitchFamily="34" charset="-122"/>
                <a:ea typeface="微软雅黑 Light" pitchFamily="34" charset="-122"/>
              </a:rPr>
              <a:t>以及</a:t>
            </a:r>
            <a:r>
              <a:rPr lang="zh-CN" altLang="en-US" dirty="0" smtClean="0">
                <a:latin typeface="微软雅黑 Light" pitchFamily="34" charset="-122"/>
                <a:ea typeface="微软雅黑 Light" pitchFamily="34" charset="-122"/>
              </a:rPr>
              <a:t>小组</a:t>
            </a:r>
            <a:r>
              <a:rPr lang="zh-CN" altLang="en-US" dirty="0">
                <a:latin typeface="微软雅黑 Light" pitchFamily="34" charset="-122"/>
                <a:ea typeface="微软雅黑 Light" pitchFamily="34" charset="-122"/>
              </a:rPr>
              <a:t>会议记录</a:t>
            </a:r>
            <a:endParaRPr lang="zh-CN" altLang="zh-CN" dirty="0">
              <a:latin typeface="微软雅黑 Light" pitchFamily="34" charset="-122"/>
              <a:ea typeface="微软雅黑 Light" pitchFamily="34" charset="-122"/>
            </a:endParaRPr>
          </a:p>
          <a:p>
            <a:r>
              <a:rPr lang="en-US" altLang="zh-CN" dirty="0" smtClean="0">
                <a:solidFill>
                  <a:srgbClr val="FF0000"/>
                </a:solidFill>
                <a:latin typeface="微软雅黑 Light" pitchFamily="34" charset="-122"/>
                <a:ea typeface="微软雅黑 Light" pitchFamily="34" charset="-122"/>
              </a:rPr>
              <a:t>8.4/10</a:t>
            </a:r>
            <a:endParaRPr lang="zh-CN" altLang="zh-CN" dirty="0">
              <a:solidFill>
                <a:srgbClr val="FF0000"/>
              </a:solidFill>
              <a:latin typeface="微软雅黑 Light" pitchFamily="34" charset="-122"/>
              <a:ea typeface="微软雅黑 Light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5064186" y="5846378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zh-CN" dirty="0">
                <a:latin typeface="微软雅黑 Light" pitchFamily="34" charset="-122"/>
                <a:ea typeface="微软雅黑 Light" pitchFamily="34" charset="-122"/>
              </a:rPr>
              <a:t>唐敏敏</a:t>
            </a:r>
            <a:r>
              <a:rPr lang="zh-CN" altLang="en-US" dirty="0">
                <a:latin typeface="微软雅黑 Light" pitchFamily="34" charset="-122"/>
                <a:ea typeface="微软雅黑 Light" pitchFamily="34" charset="-122"/>
              </a:rPr>
              <a:t>：项目计划书</a:t>
            </a:r>
            <a:r>
              <a:rPr lang="zh-CN" altLang="en-US" dirty="0" smtClean="0">
                <a:latin typeface="微软雅黑 Light" pitchFamily="34" charset="-122"/>
                <a:ea typeface="微软雅黑 Light" pitchFamily="34" charset="-122"/>
              </a:rPr>
              <a:t>更新    </a:t>
            </a:r>
            <a:r>
              <a:rPr lang="en-US" altLang="zh-CN" dirty="0" err="1" smtClean="0">
                <a:latin typeface="微软雅黑 Light" pitchFamily="34" charset="-122"/>
                <a:ea typeface="微软雅黑 Light" pitchFamily="34" charset="-122"/>
              </a:rPr>
              <a:t>Git</a:t>
            </a:r>
            <a:r>
              <a:rPr lang="zh-CN" altLang="en-US" dirty="0" smtClean="0">
                <a:latin typeface="微软雅黑 Light" pitchFamily="34" charset="-122"/>
                <a:ea typeface="微软雅黑 Light" pitchFamily="34" charset="-122"/>
              </a:rPr>
              <a:t>更新   测试文档编写  </a:t>
            </a:r>
            <a:endParaRPr lang="en-US" altLang="zh-CN" dirty="0" smtClean="0">
              <a:latin typeface="微软雅黑 Light" pitchFamily="34" charset="-122"/>
              <a:ea typeface="微软雅黑 Light" pitchFamily="34" charset="-122"/>
            </a:endParaRPr>
          </a:p>
          <a:p>
            <a:r>
              <a:rPr lang="zh-CN" altLang="en-US" dirty="0" smtClean="0">
                <a:solidFill>
                  <a:srgbClr val="FF0000"/>
                </a:solidFill>
                <a:latin typeface="微软雅黑 Light" pitchFamily="34" charset="-122"/>
                <a:ea typeface="微软雅黑 Light" pitchFamily="34" charset="-122"/>
              </a:rPr>
              <a:t>前端协作     </a:t>
            </a:r>
            <a:r>
              <a:rPr lang="en-US" altLang="zh-CN" dirty="0" smtClean="0">
                <a:solidFill>
                  <a:srgbClr val="FF0000"/>
                </a:solidFill>
                <a:latin typeface="微软雅黑 Light" pitchFamily="34" charset="-122"/>
                <a:ea typeface="微软雅黑 Light" pitchFamily="34" charset="-122"/>
              </a:rPr>
              <a:t>+  </a:t>
            </a:r>
            <a:r>
              <a:rPr lang="zh-CN" altLang="en-US" dirty="0" smtClean="0">
                <a:solidFill>
                  <a:srgbClr val="FF0000"/>
                </a:solidFill>
                <a:latin typeface="微软雅黑 Light" pitchFamily="34" charset="-122"/>
                <a:ea typeface="微软雅黑 Light" pitchFamily="34" charset="-122"/>
              </a:rPr>
              <a:t>后端测试   </a:t>
            </a:r>
            <a:r>
              <a:rPr lang="en-US" altLang="zh-CN" dirty="0" smtClean="0">
                <a:solidFill>
                  <a:srgbClr val="FF0000"/>
                </a:solidFill>
                <a:latin typeface="微软雅黑 Light" pitchFamily="34" charset="-122"/>
                <a:ea typeface="微软雅黑 Light" pitchFamily="34" charset="-122"/>
              </a:rPr>
              <a:t>8.7/10</a:t>
            </a:r>
            <a:endParaRPr lang="zh-CN" altLang="zh-CN" i="1" dirty="0">
              <a:solidFill>
                <a:srgbClr val="FF0000"/>
              </a:solidFill>
              <a:latin typeface="微软雅黑 Light" pitchFamily="34" charset="-122"/>
              <a:ea typeface="微软雅黑 Light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738033" y="3002804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zh-CN" dirty="0">
                <a:latin typeface="微软雅黑 Light" pitchFamily="34" charset="-122"/>
                <a:ea typeface="微软雅黑 Light" pitchFamily="34" charset="-122"/>
              </a:rPr>
              <a:t>许涛</a:t>
            </a:r>
            <a:r>
              <a:rPr lang="zh-CN" altLang="en-US" dirty="0">
                <a:latin typeface="微软雅黑 Light" pitchFamily="34" charset="-122"/>
                <a:ea typeface="微软雅黑 Light" pitchFamily="34" charset="-122"/>
              </a:rPr>
              <a:t>：</a:t>
            </a:r>
            <a:r>
              <a:rPr lang="zh-CN" altLang="zh-CN" dirty="0">
                <a:latin typeface="微软雅黑 Light" pitchFamily="34" charset="-122"/>
                <a:ea typeface="微软雅黑 Light" pitchFamily="34" charset="-122"/>
              </a:rPr>
              <a:t>负责</a:t>
            </a:r>
            <a:r>
              <a:rPr lang="zh-CN" altLang="en-US" dirty="0">
                <a:latin typeface="微软雅黑 Light" pitchFamily="34" charset="-122"/>
                <a:ea typeface="微软雅黑 Light" pitchFamily="34" charset="-122"/>
              </a:rPr>
              <a:t>小程序界面</a:t>
            </a:r>
            <a:r>
              <a:rPr lang="zh-CN" altLang="en-US" dirty="0" smtClean="0">
                <a:latin typeface="微软雅黑 Light" pitchFamily="34" charset="-122"/>
                <a:ea typeface="微软雅黑 Light" pitchFamily="34" charset="-122"/>
              </a:rPr>
              <a:t>的前端设计</a:t>
            </a:r>
            <a:endParaRPr lang="en-US" altLang="zh-CN" dirty="0" smtClean="0">
              <a:latin typeface="微软雅黑 Light" pitchFamily="34" charset="-122"/>
              <a:ea typeface="微软雅黑 Light" pitchFamily="34" charset="-122"/>
            </a:endParaRPr>
          </a:p>
          <a:p>
            <a:endParaRPr lang="en-US" altLang="zh-CN" dirty="0" smtClean="0">
              <a:latin typeface="微软雅黑 Light" pitchFamily="34" charset="-122"/>
              <a:ea typeface="微软雅黑 Light" pitchFamily="34" charset="-122"/>
            </a:endParaRPr>
          </a:p>
          <a:p>
            <a:endParaRPr lang="en-US" altLang="zh-CN" dirty="0">
              <a:latin typeface="微软雅黑 Light" pitchFamily="34" charset="-122"/>
              <a:ea typeface="微软雅黑 Light" pitchFamily="34" charset="-122"/>
            </a:endParaRPr>
          </a:p>
          <a:p>
            <a:r>
              <a:rPr lang="zh-CN" altLang="en-US" dirty="0" smtClean="0">
                <a:latin typeface="微软雅黑 Light" pitchFamily="34" charset="-122"/>
                <a:ea typeface="微软雅黑 Light" pitchFamily="34" charset="-122"/>
              </a:rPr>
              <a:t>因为工作量大，重要性高，所以评分</a:t>
            </a:r>
            <a:endParaRPr lang="en-US" altLang="zh-CN" dirty="0">
              <a:latin typeface="微软雅黑 Light" pitchFamily="34" charset="-122"/>
              <a:ea typeface="微软雅黑 Light" pitchFamily="34" charset="-122"/>
            </a:endParaRPr>
          </a:p>
          <a:p>
            <a:r>
              <a:rPr lang="en-US" altLang="zh-CN" dirty="0" smtClean="0">
                <a:solidFill>
                  <a:srgbClr val="FF0000"/>
                </a:solidFill>
                <a:latin typeface="微软雅黑 Light" pitchFamily="34" charset="-122"/>
                <a:ea typeface="微软雅黑 Light" pitchFamily="34" charset="-122"/>
              </a:rPr>
              <a:t>8.9/10</a:t>
            </a:r>
            <a:endParaRPr lang="zh-CN" altLang="zh-CN" dirty="0">
              <a:solidFill>
                <a:srgbClr val="FF0000"/>
              </a:solidFill>
              <a:latin typeface="微软雅黑 Light" pitchFamily="34" charset="-122"/>
              <a:ea typeface="微软雅黑 Light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576925" y="321846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zh-CN" dirty="0">
                <a:latin typeface="微软雅黑 Light" pitchFamily="34" charset="-122"/>
                <a:ea typeface="微软雅黑 Light" pitchFamily="34" charset="-122"/>
              </a:rPr>
              <a:t>周磊</a:t>
            </a:r>
            <a:r>
              <a:rPr lang="zh-CN" altLang="en-US" dirty="0" smtClean="0">
                <a:latin typeface="微软雅黑 Light" pitchFamily="34" charset="-122"/>
                <a:ea typeface="微软雅黑 Light" pitchFamily="34" charset="-122"/>
              </a:rPr>
              <a:t>：负责文档的编写，</a:t>
            </a:r>
            <a:r>
              <a:rPr lang="zh-CN" altLang="en-US" dirty="0" smtClean="0">
                <a:latin typeface="微软雅黑 Light" pitchFamily="34" charset="-122"/>
                <a:ea typeface="微软雅黑 Light" pitchFamily="34" charset="-122"/>
              </a:rPr>
              <a:t>后端实现，前端测试</a:t>
            </a:r>
            <a:endParaRPr lang="en-US" altLang="zh-CN" dirty="0" smtClean="0">
              <a:latin typeface="微软雅黑 Light" pitchFamily="34" charset="-122"/>
              <a:ea typeface="微软雅黑 Light" pitchFamily="34" charset="-122"/>
            </a:endParaRPr>
          </a:p>
          <a:p>
            <a:r>
              <a:rPr lang="zh-CN" altLang="en-US" dirty="0" smtClean="0">
                <a:latin typeface="微软雅黑 Light" pitchFamily="34" charset="-122"/>
                <a:ea typeface="微软雅黑 Light" pitchFamily="34" charset="-122"/>
              </a:rPr>
              <a:t>和总协调      </a:t>
            </a:r>
            <a:r>
              <a:rPr lang="en-US" altLang="zh-CN" dirty="0" smtClean="0">
                <a:solidFill>
                  <a:srgbClr val="FF0000"/>
                </a:solidFill>
                <a:latin typeface="微软雅黑 Light" pitchFamily="34" charset="-122"/>
                <a:ea typeface="微软雅黑 Light" pitchFamily="34" charset="-122"/>
              </a:rPr>
              <a:t>8.8</a:t>
            </a:r>
            <a:r>
              <a:rPr lang="en-US" altLang="zh-CN" dirty="0" smtClean="0">
                <a:solidFill>
                  <a:srgbClr val="FF0000"/>
                </a:solidFill>
                <a:latin typeface="微软雅黑 Light" pitchFamily="34" charset="-122"/>
                <a:ea typeface="微软雅黑 Light" pitchFamily="34" charset="-122"/>
              </a:rPr>
              <a:t>/10</a:t>
            </a:r>
            <a:endParaRPr lang="zh-CN" altLang="zh-CN" dirty="0">
              <a:solidFill>
                <a:srgbClr val="FF0000"/>
              </a:solidFill>
              <a:latin typeface="微软雅黑 Light" pitchFamily="34" charset="-122"/>
              <a:ea typeface="微软雅黑 Light" pitchFamily="34" charset="-122"/>
            </a:endParaRPr>
          </a:p>
        </p:txBody>
      </p:sp>
      <p:grpSp>
        <p:nvGrpSpPr>
          <p:cNvPr id="33" name="组合 32">
            <a:extLst>
              <a:ext uri="{FF2B5EF4-FFF2-40B4-BE49-F238E27FC236}">
                <a16:creationId xmlns:a16="http://schemas.microsoft.com/office/drawing/2014/main" xmlns="" id="{775B7818-1651-4C87-923D-7102E73B4FA8}"/>
              </a:ext>
            </a:extLst>
          </p:cNvPr>
          <p:cNvGrpSpPr/>
          <p:nvPr/>
        </p:nvGrpSpPr>
        <p:grpSpPr>
          <a:xfrm>
            <a:off x="431371" y="0"/>
            <a:ext cx="3496053" cy="1064029"/>
            <a:chOff x="323528" y="0"/>
            <a:chExt cx="2880501" cy="536266"/>
          </a:xfrm>
        </p:grpSpPr>
        <p:sp>
          <p:nvSpPr>
            <p:cNvPr id="34" name="TextBox 86"/>
            <p:cNvSpPr txBox="1"/>
            <p:nvPr/>
          </p:nvSpPr>
          <p:spPr>
            <a:xfrm>
              <a:off x="636222" y="167305"/>
              <a:ext cx="2567807" cy="2637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2800" b="1" dirty="0" smtClean="0">
                  <a:latin typeface="微软雅黑" pitchFamily="34" charset="-122"/>
                  <a:ea typeface="微软雅黑" pitchFamily="34" charset="-122"/>
                  <a:cs typeface="+mn-ea"/>
                  <a:sym typeface="+mn-lt"/>
                </a:rPr>
                <a:t>小组成员绩效评价</a:t>
              </a:r>
              <a:endParaRPr lang="en-US" altLang="zh-CN" sz="2800" b="1" dirty="0">
                <a:latin typeface="微软雅黑" pitchFamily="34" charset="-122"/>
                <a:ea typeface="微软雅黑" pitchFamily="34" charset="-122"/>
                <a:cs typeface="+mn-ea"/>
                <a:sym typeface="+mn-lt"/>
              </a:endParaRPr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xmlns="" id="{91B15B32-D5A7-4EB2-902A-4703504BB2EE}"/>
                </a:ext>
              </a:extLst>
            </p:cNvPr>
            <p:cNvSpPr/>
            <p:nvPr/>
          </p:nvSpPr>
          <p:spPr>
            <a:xfrm>
              <a:off x="323528" y="0"/>
              <a:ext cx="216024" cy="536266"/>
            </a:xfrm>
            <a:prstGeom prst="rect">
              <a:avLst/>
            </a:prstGeom>
            <a:solidFill>
              <a:srgbClr val="1FAB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06003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椭圆 35"/>
          <p:cNvSpPr/>
          <p:nvPr/>
        </p:nvSpPr>
        <p:spPr>
          <a:xfrm>
            <a:off x="11268220" y="-923780"/>
            <a:ext cx="1847559" cy="1847559"/>
          </a:xfrm>
          <a:prstGeom prst="ellipse">
            <a:avLst/>
          </a:prstGeom>
          <a:gradFill>
            <a:gsLst>
              <a:gs pos="0">
                <a:srgbClr val="238DED"/>
              </a:gs>
              <a:gs pos="100000">
                <a:srgbClr val="18478F"/>
              </a:gs>
            </a:gsLst>
            <a:lin ang="8400000" scaled="0"/>
          </a:gradFill>
          <a:ln>
            <a:noFill/>
          </a:ln>
          <a:effectLst>
            <a:outerShdw blurRad="177800" dist="101600" dir="72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10492598" y="351423"/>
            <a:ext cx="572356" cy="572356"/>
          </a:xfrm>
          <a:prstGeom prst="ellipse">
            <a:avLst/>
          </a:prstGeom>
          <a:gradFill>
            <a:gsLst>
              <a:gs pos="0">
                <a:schemeClr val="bg1"/>
              </a:gs>
              <a:gs pos="100000">
                <a:srgbClr val="D4D2D3"/>
              </a:gs>
            </a:gsLst>
            <a:lin ang="8400000" scaled="0"/>
          </a:gradFill>
          <a:ln>
            <a:noFill/>
          </a:ln>
          <a:effectLst>
            <a:outerShdw blurRad="165100" dist="1016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11330482" y="1257699"/>
            <a:ext cx="390938" cy="390938"/>
          </a:xfrm>
          <a:prstGeom prst="ellipse">
            <a:avLst/>
          </a:prstGeom>
          <a:gradFill>
            <a:gsLst>
              <a:gs pos="0">
                <a:srgbClr val="238DED"/>
              </a:gs>
              <a:gs pos="100000">
                <a:srgbClr val="18478F"/>
              </a:gs>
            </a:gsLst>
            <a:lin ang="7200000" scaled="0"/>
          </a:gradFill>
          <a:ln>
            <a:noFill/>
          </a:ln>
          <a:effectLst>
            <a:outerShdw blurRad="165100" dist="1016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3214239" y="917912"/>
            <a:ext cx="7218913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2000" dirty="0" smtClean="0">
                <a:latin typeface="微软雅黑 Light" pitchFamily="34" charset="-122"/>
                <a:ea typeface="微软雅黑 Light" pitchFamily="34" charset="-122"/>
              </a:rPr>
              <a:t>会议时间：</a:t>
            </a:r>
            <a:r>
              <a:rPr lang="en-US" altLang="zh-CN" sz="2000" dirty="0" smtClean="0">
                <a:latin typeface="微软雅黑 Light" pitchFamily="34" charset="-122"/>
                <a:ea typeface="微软雅黑 Light" pitchFamily="34" charset="-122"/>
              </a:rPr>
              <a:t>2019</a:t>
            </a:r>
            <a:r>
              <a:rPr lang="zh-CN" altLang="zh-CN" sz="2000" dirty="0" smtClean="0">
                <a:latin typeface="微软雅黑 Light" pitchFamily="34" charset="-122"/>
                <a:ea typeface="微软雅黑 Light" pitchFamily="34" charset="-122"/>
              </a:rPr>
              <a:t>年</a:t>
            </a:r>
            <a:r>
              <a:rPr lang="en-US" altLang="zh-CN" sz="2000" dirty="0" smtClean="0">
                <a:latin typeface="微软雅黑 Light" pitchFamily="34" charset="-122"/>
                <a:ea typeface="微软雅黑 Light" pitchFamily="34" charset="-122"/>
              </a:rPr>
              <a:t>5</a:t>
            </a:r>
            <a:r>
              <a:rPr lang="zh-CN" altLang="zh-CN" sz="2000" dirty="0" smtClean="0">
                <a:latin typeface="微软雅黑 Light" pitchFamily="34" charset="-122"/>
                <a:ea typeface="微软雅黑 Light" pitchFamily="34" charset="-122"/>
              </a:rPr>
              <a:t>月</a:t>
            </a:r>
            <a:r>
              <a:rPr lang="en-US" altLang="zh-CN" sz="2000" dirty="0" smtClean="0">
                <a:latin typeface="微软雅黑 Light" pitchFamily="34" charset="-122"/>
                <a:ea typeface="微软雅黑 Light" pitchFamily="34" charset="-122"/>
              </a:rPr>
              <a:t>20</a:t>
            </a:r>
            <a:r>
              <a:rPr lang="zh-CN" altLang="zh-CN" sz="2000" dirty="0" smtClean="0">
                <a:latin typeface="微软雅黑 Light" pitchFamily="34" charset="-122"/>
                <a:ea typeface="微软雅黑 Light" pitchFamily="34" charset="-122"/>
              </a:rPr>
              <a:t>日</a:t>
            </a:r>
            <a:r>
              <a:rPr lang="en-US" altLang="zh-CN" sz="2000" dirty="0" smtClean="0">
                <a:latin typeface="微软雅黑 Light" pitchFamily="34" charset="-122"/>
                <a:ea typeface="微软雅黑 Light" pitchFamily="34" charset="-122"/>
              </a:rPr>
              <a:t>- 5</a:t>
            </a:r>
            <a:r>
              <a:rPr lang="zh-CN" altLang="zh-CN" sz="2000" dirty="0" smtClean="0">
                <a:latin typeface="微软雅黑 Light" pitchFamily="34" charset="-122"/>
                <a:ea typeface="微软雅黑 Light" pitchFamily="34" charset="-122"/>
              </a:rPr>
              <a:t>月</a:t>
            </a:r>
            <a:r>
              <a:rPr lang="en-US" altLang="zh-CN" sz="2000" dirty="0" smtClean="0">
                <a:latin typeface="微软雅黑 Light" pitchFamily="34" charset="-122"/>
                <a:ea typeface="微软雅黑 Light" pitchFamily="34" charset="-122"/>
              </a:rPr>
              <a:t>24</a:t>
            </a:r>
            <a:r>
              <a:rPr lang="zh-CN" altLang="zh-CN" sz="2000" dirty="0" smtClean="0">
                <a:latin typeface="微软雅黑 Light" pitchFamily="34" charset="-122"/>
                <a:ea typeface="微软雅黑 Light" pitchFamily="34" charset="-122"/>
              </a:rPr>
              <a:t>日</a:t>
            </a:r>
            <a:r>
              <a:rPr lang="zh-CN" altLang="en-US" sz="2000" dirty="0" smtClean="0">
                <a:latin typeface="微软雅黑 Light" pitchFamily="34" charset="-122"/>
                <a:ea typeface="微软雅黑 Light" pitchFamily="34" charset="-122"/>
              </a:rPr>
              <a:t>（</a:t>
            </a:r>
            <a:r>
              <a:rPr lang="en-US" altLang="zh-CN" sz="2000" dirty="0" smtClean="0">
                <a:latin typeface="微软雅黑 Light" pitchFamily="34" charset="-122"/>
                <a:ea typeface="微软雅黑 Light" pitchFamily="34" charset="-122"/>
              </a:rPr>
              <a:t>19:00-22:00</a:t>
            </a:r>
            <a:r>
              <a:rPr lang="zh-CN" altLang="en-US" sz="2000" dirty="0" smtClean="0">
                <a:latin typeface="微软雅黑 Light" pitchFamily="34" charset="-122"/>
                <a:ea typeface="微软雅黑 Light" pitchFamily="34" charset="-122"/>
              </a:rPr>
              <a:t>）</a:t>
            </a:r>
            <a:endParaRPr lang="zh-CN" altLang="zh-CN" sz="2000" dirty="0" smtClean="0">
              <a:latin typeface="微软雅黑 Light" pitchFamily="34" charset="-122"/>
              <a:ea typeface="微软雅黑 Light" pitchFamily="34" charset="-122"/>
            </a:endParaRPr>
          </a:p>
          <a:p>
            <a:r>
              <a:rPr lang="zh-CN" altLang="zh-CN" sz="2000" dirty="0" smtClean="0">
                <a:latin typeface="微软雅黑 Light" pitchFamily="34" charset="-122"/>
                <a:ea typeface="微软雅黑 Light" pitchFamily="34" charset="-122"/>
              </a:rPr>
              <a:t>会议地点：南校区咖啡厅</a:t>
            </a:r>
          </a:p>
          <a:p>
            <a:r>
              <a:rPr lang="zh-CN" altLang="zh-CN" sz="2000" dirty="0" smtClean="0">
                <a:latin typeface="微软雅黑 Light" pitchFamily="34" charset="-122"/>
                <a:ea typeface="微软雅黑 Light" pitchFamily="34" charset="-122"/>
              </a:rPr>
              <a:t>主持单位：</a:t>
            </a:r>
            <a:r>
              <a:rPr lang="en-US" altLang="zh-CN" sz="2000" dirty="0" smtClean="0">
                <a:latin typeface="微软雅黑 Light" pitchFamily="34" charset="-122"/>
                <a:ea typeface="微软雅黑 Light" pitchFamily="34" charset="-122"/>
              </a:rPr>
              <a:t>G20</a:t>
            </a:r>
            <a:r>
              <a:rPr lang="zh-CN" altLang="zh-CN" sz="2000" dirty="0" smtClean="0">
                <a:latin typeface="微软雅黑 Light" pitchFamily="34" charset="-122"/>
                <a:ea typeface="微软雅黑 Light" pitchFamily="34" charset="-122"/>
              </a:rPr>
              <a:t>小组</a:t>
            </a:r>
          </a:p>
          <a:p>
            <a:r>
              <a:rPr lang="zh-CN" altLang="zh-CN" sz="2000" dirty="0" smtClean="0">
                <a:latin typeface="微软雅黑 Light" pitchFamily="34" charset="-122"/>
                <a:ea typeface="微软雅黑 Light" pitchFamily="34" charset="-122"/>
              </a:rPr>
              <a:t>主持人：周磊</a:t>
            </a:r>
          </a:p>
          <a:p>
            <a:r>
              <a:rPr lang="zh-CN" altLang="zh-CN" sz="2000" dirty="0" smtClean="0">
                <a:latin typeface="微软雅黑 Light" pitchFamily="34" charset="-122"/>
                <a:ea typeface="微软雅黑 Light" pitchFamily="34" charset="-122"/>
              </a:rPr>
              <a:t>记录人：杨际仟</a:t>
            </a:r>
          </a:p>
          <a:p>
            <a:r>
              <a:rPr lang="zh-CN" altLang="zh-CN" sz="2000" dirty="0" smtClean="0">
                <a:latin typeface="微软雅黑 Light" pitchFamily="34" charset="-122"/>
                <a:ea typeface="微软雅黑 Light" pitchFamily="34" charset="-122"/>
              </a:rPr>
              <a:t>参加人员：周磊 唐敏敏 许涛 杨际仟</a:t>
            </a:r>
          </a:p>
          <a:p>
            <a:r>
              <a:rPr lang="zh-CN" altLang="zh-CN" sz="2000" dirty="0" smtClean="0">
                <a:latin typeface="微软雅黑 Light" pitchFamily="34" charset="-122"/>
                <a:ea typeface="微软雅黑 Light" pitchFamily="34" charset="-122"/>
              </a:rPr>
              <a:t>会议议题：第十三周组内任务分配</a:t>
            </a:r>
          </a:p>
          <a:p>
            <a:endParaRPr lang="en-US" altLang="zh-CN" sz="2000" dirty="0" smtClean="0">
              <a:latin typeface="微软雅黑 Light" pitchFamily="34" charset="-122"/>
              <a:ea typeface="微软雅黑 Light" pitchFamily="34" charset="-122"/>
            </a:endParaRPr>
          </a:p>
          <a:p>
            <a:r>
              <a:rPr lang="zh-CN" altLang="zh-CN" sz="2000" dirty="0" smtClean="0">
                <a:latin typeface="微软雅黑 Light" pitchFamily="34" charset="-122"/>
                <a:ea typeface="微软雅黑 Light" pitchFamily="34" charset="-122"/>
              </a:rPr>
              <a:t>会议提要：</a:t>
            </a:r>
          </a:p>
          <a:p>
            <a:r>
              <a:rPr lang="en-US" altLang="zh-CN" sz="2000" dirty="0" smtClean="0">
                <a:latin typeface="微软雅黑 Light" pitchFamily="34" charset="-122"/>
                <a:ea typeface="微软雅黑 Light" pitchFamily="34" charset="-122"/>
              </a:rPr>
              <a:t>1. </a:t>
            </a:r>
            <a:r>
              <a:rPr lang="zh-CN" altLang="zh-CN" sz="2000" dirty="0" smtClean="0">
                <a:latin typeface="微软雅黑 Light" pitchFamily="34" charset="-122"/>
                <a:ea typeface="微软雅黑 Light" pitchFamily="34" charset="-122"/>
              </a:rPr>
              <a:t>第十二周任务完成情况的回顾和总结</a:t>
            </a:r>
          </a:p>
          <a:p>
            <a:r>
              <a:rPr lang="en-US" altLang="zh-CN" sz="2000" dirty="0" smtClean="0">
                <a:latin typeface="微软雅黑 Light" pitchFamily="34" charset="-122"/>
                <a:ea typeface="微软雅黑 Light" pitchFamily="34" charset="-122"/>
              </a:rPr>
              <a:t>2. </a:t>
            </a:r>
            <a:r>
              <a:rPr lang="zh-CN" altLang="zh-CN" sz="2000" dirty="0" smtClean="0">
                <a:latin typeface="微软雅黑 Light" pitchFamily="34" charset="-122"/>
                <a:ea typeface="微软雅黑 Light" pitchFamily="34" charset="-122"/>
              </a:rPr>
              <a:t>第十三周任务的分配和</a:t>
            </a:r>
            <a:r>
              <a:rPr lang="zh-CN" altLang="en-US" sz="2000" dirty="0" smtClean="0">
                <a:latin typeface="微软雅黑 Light" pitchFamily="34" charset="-122"/>
                <a:ea typeface="微软雅黑 Light" pitchFamily="34" charset="-122"/>
              </a:rPr>
              <a:t>完成</a:t>
            </a:r>
            <a:r>
              <a:rPr lang="zh-CN" altLang="zh-CN" sz="2000" dirty="0" smtClean="0">
                <a:latin typeface="微软雅黑 Light" pitchFamily="34" charset="-122"/>
                <a:ea typeface="微软雅黑 Light" pitchFamily="34" charset="-122"/>
              </a:rPr>
              <a:t>（详见会议内容）</a:t>
            </a:r>
          </a:p>
          <a:p>
            <a:r>
              <a:rPr lang="en-US" altLang="zh-CN" sz="2000" dirty="0" smtClean="0">
                <a:latin typeface="微软雅黑 Light" pitchFamily="34" charset="-122"/>
                <a:ea typeface="微软雅黑 Light" pitchFamily="34" charset="-122"/>
              </a:rPr>
              <a:t>3. </a:t>
            </a:r>
            <a:r>
              <a:rPr lang="zh-CN" altLang="zh-CN" sz="2000" dirty="0" smtClean="0">
                <a:latin typeface="微软雅黑 Light" pitchFamily="34" charset="-122"/>
                <a:ea typeface="微软雅黑 Light" pitchFamily="34" charset="-122"/>
              </a:rPr>
              <a:t>第十四周任务的大致说明</a:t>
            </a:r>
          </a:p>
          <a:p>
            <a:endParaRPr lang="en-US" altLang="zh-CN" sz="2000" dirty="0" smtClean="0">
              <a:latin typeface="微软雅黑 Light" pitchFamily="34" charset="-122"/>
              <a:ea typeface="微软雅黑 Light" pitchFamily="34" charset="-122"/>
            </a:endParaRPr>
          </a:p>
          <a:p>
            <a:r>
              <a:rPr lang="zh-CN" altLang="zh-CN" sz="2000" dirty="0" smtClean="0">
                <a:latin typeface="微软雅黑 Light" pitchFamily="34" charset="-122"/>
                <a:ea typeface="微软雅黑 Light" pitchFamily="34" charset="-122"/>
              </a:rPr>
              <a:t>会议内容：</a:t>
            </a:r>
            <a:r>
              <a:rPr lang="en-US" altLang="zh-CN" sz="2000" dirty="0" smtClean="0">
                <a:latin typeface="微软雅黑 Light" pitchFamily="34" charset="-122"/>
                <a:ea typeface="微软雅黑 Light" pitchFamily="34" charset="-122"/>
              </a:rPr>
              <a:t> </a:t>
            </a:r>
            <a:endParaRPr lang="zh-CN" altLang="zh-CN" sz="2000" dirty="0" smtClean="0">
              <a:latin typeface="微软雅黑 Light" pitchFamily="34" charset="-122"/>
              <a:ea typeface="微软雅黑 Light" pitchFamily="34" charset="-122"/>
            </a:endParaRPr>
          </a:p>
          <a:p>
            <a:r>
              <a:rPr lang="zh-CN" altLang="zh-CN" sz="2000" dirty="0" smtClean="0">
                <a:latin typeface="微软雅黑 Light" pitchFamily="34" charset="-122"/>
                <a:ea typeface="微软雅黑 Light" pitchFamily="34" charset="-122"/>
              </a:rPr>
              <a:t>唐敏敏：代码编写及调试（前端逻辑）</a:t>
            </a:r>
            <a:r>
              <a:rPr lang="en-US" altLang="zh-CN" sz="2000" dirty="0" smtClean="0">
                <a:latin typeface="微软雅黑 Light" pitchFamily="34" charset="-122"/>
                <a:ea typeface="微软雅黑 Light" pitchFamily="34" charset="-122"/>
              </a:rPr>
              <a:t> </a:t>
            </a:r>
            <a:endParaRPr lang="zh-CN" altLang="zh-CN" sz="2000" dirty="0" smtClean="0">
              <a:latin typeface="微软雅黑 Light" pitchFamily="34" charset="-122"/>
              <a:ea typeface="微软雅黑 Light" pitchFamily="34" charset="-122"/>
            </a:endParaRPr>
          </a:p>
          <a:p>
            <a:r>
              <a:rPr lang="zh-CN" altLang="zh-CN" sz="2000" dirty="0" smtClean="0">
                <a:latin typeface="微软雅黑 Light" pitchFamily="34" charset="-122"/>
                <a:ea typeface="微软雅黑 Light" pitchFamily="34" charset="-122"/>
              </a:rPr>
              <a:t>许涛：代码编写及调试（前端排版和渲染）</a:t>
            </a:r>
          </a:p>
          <a:p>
            <a:r>
              <a:rPr lang="zh-CN" altLang="zh-CN" sz="2000" dirty="0" smtClean="0">
                <a:latin typeface="微软雅黑 Light" pitchFamily="34" charset="-122"/>
                <a:ea typeface="微软雅黑 Light" pitchFamily="34" charset="-122"/>
              </a:rPr>
              <a:t>杨际仟：会议记录上传（周三</a:t>
            </a:r>
            <a:r>
              <a:rPr lang="en-US" altLang="zh-CN" sz="2000" dirty="0" smtClean="0">
                <a:latin typeface="微软雅黑 Light" pitchFamily="34" charset="-122"/>
                <a:ea typeface="微软雅黑 Light" pitchFamily="34" charset="-122"/>
              </a:rPr>
              <a:t>23:00</a:t>
            </a:r>
            <a:r>
              <a:rPr lang="zh-CN" altLang="zh-CN" sz="2000" dirty="0" smtClean="0">
                <a:latin typeface="微软雅黑 Light" pitchFamily="34" charset="-122"/>
                <a:ea typeface="微软雅黑 Light" pitchFamily="34" charset="-122"/>
              </a:rPr>
              <a:t>）制作评审</a:t>
            </a:r>
            <a:r>
              <a:rPr lang="en-US" altLang="zh-CN" sz="2000" dirty="0" smtClean="0">
                <a:latin typeface="微软雅黑 Light" pitchFamily="34" charset="-122"/>
                <a:ea typeface="微软雅黑 Light" pitchFamily="34" charset="-122"/>
              </a:rPr>
              <a:t>PPT </a:t>
            </a:r>
            <a:endParaRPr lang="zh-CN" altLang="zh-CN" sz="2000" dirty="0" smtClean="0">
              <a:latin typeface="微软雅黑 Light" pitchFamily="34" charset="-122"/>
              <a:ea typeface="微软雅黑 Light" pitchFamily="34" charset="-122"/>
            </a:endParaRPr>
          </a:p>
          <a:p>
            <a:r>
              <a:rPr lang="zh-CN" altLang="zh-CN" sz="2000" dirty="0" smtClean="0">
                <a:latin typeface="微软雅黑 Light" pitchFamily="34" charset="-122"/>
                <a:ea typeface="微软雅黑 Light" pitchFamily="34" charset="-122"/>
              </a:rPr>
              <a:t>周磊：代码编写及调试（后端）</a:t>
            </a:r>
            <a:r>
              <a:rPr lang="en-US" altLang="zh-CN" sz="2000" dirty="0" smtClean="0">
                <a:latin typeface="微软雅黑 Light" pitchFamily="34" charset="-122"/>
                <a:ea typeface="微软雅黑 Light" pitchFamily="34" charset="-122"/>
              </a:rPr>
              <a:t> </a:t>
            </a:r>
            <a:endParaRPr lang="zh-CN" altLang="zh-CN" sz="2000" dirty="0">
              <a:latin typeface="微软雅黑 Light" pitchFamily="34" charset="-122"/>
              <a:ea typeface="微软雅黑 Light" pitchFamily="34" charset="-122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xmlns="" id="{775B7818-1651-4C87-923D-7102E73B4FA8}"/>
              </a:ext>
            </a:extLst>
          </p:cNvPr>
          <p:cNvGrpSpPr/>
          <p:nvPr/>
        </p:nvGrpSpPr>
        <p:grpSpPr>
          <a:xfrm>
            <a:off x="431371" y="0"/>
            <a:ext cx="2836485" cy="1064029"/>
            <a:chOff x="323528" y="0"/>
            <a:chExt cx="2337064" cy="536266"/>
          </a:xfrm>
        </p:grpSpPr>
        <p:sp>
          <p:nvSpPr>
            <p:cNvPr id="10" name="TextBox 86"/>
            <p:cNvSpPr txBox="1"/>
            <p:nvPr/>
          </p:nvSpPr>
          <p:spPr>
            <a:xfrm>
              <a:off x="636222" y="167305"/>
              <a:ext cx="2024370" cy="2637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2800" b="1" dirty="0" smtClean="0">
                  <a:latin typeface="微软雅黑" pitchFamily="34" charset="-122"/>
                  <a:ea typeface="微软雅黑" pitchFamily="34" charset="-122"/>
                  <a:cs typeface="+mn-ea"/>
                  <a:sym typeface="+mn-lt"/>
                </a:rPr>
                <a:t>本周会议记录</a:t>
              </a:r>
              <a:endParaRPr lang="en-US" altLang="zh-CN" sz="2800" b="1" dirty="0">
                <a:latin typeface="微软雅黑" pitchFamily="34" charset="-122"/>
                <a:ea typeface="微软雅黑" pitchFamily="34" charset="-122"/>
                <a:cs typeface="+mn-ea"/>
                <a:sym typeface="+mn-lt"/>
              </a:endParaRP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xmlns="" id="{91B15B32-D5A7-4EB2-902A-4703504BB2EE}"/>
                </a:ext>
              </a:extLst>
            </p:cNvPr>
            <p:cNvSpPr/>
            <p:nvPr/>
          </p:nvSpPr>
          <p:spPr>
            <a:xfrm>
              <a:off x="323528" y="0"/>
              <a:ext cx="216024" cy="536266"/>
            </a:xfrm>
            <a:prstGeom prst="rect">
              <a:avLst/>
            </a:prstGeom>
            <a:solidFill>
              <a:srgbClr val="1FAB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53477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3" fill="hold" grpId="0" nodeType="withEffect" p14:presetBounceEnd="2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0000">
                                          <p:cBhvr additive="base">
                                            <p:cTn id="7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0000">
                                          <p:cBhvr additive="base">
                                            <p:cTn id="8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3" fill="hold" grpId="0" nodeType="withEffect" p14:presetBounceEnd="2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0000">
                                          <p:cBhvr additive="base">
                                            <p:cTn id="11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0000">
                                          <p:cBhvr additive="base">
                                            <p:cTn id="12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3" fill="hold" grpId="0" nodeType="withEffect" p14:presetBounceEnd="2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0000">
                                          <p:cBhvr additive="base">
                                            <p:cTn id="15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0000">
                                          <p:cBhvr additive="base">
                                            <p:cTn id="16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6" grpId="0" animBg="1"/>
          <p:bldP spid="37" grpId="0" animBg="1"/>
          <p:bldP spid="39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3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3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3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6" grpId="0" animBg="1"/>
          <p:bldP spid="37" grpId="0" animBg="1"/>
          <p:bldP spid="39" grpId="0" animBg="1"/>
        </p:bldLst>
      </p:timing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椭圆 19"/>
          <p:cNvSpPr/>
          <p:nvPr/>
        </p:nvSpPr>
        <p:spPr>
          <a:xfrm>
            <a:off x="2276771" y="2221458"/>
            <a:ext cx="2625430" cy="2625428"/>
          </a:xfrm>
          <a:prstGeom prst="ellipse">
            <a:avLst/>
          </a:prstGeom>
          <a:noFill/>
          <a:ln w="28575">
            <a:solidFill>
              <a:srgbClr val="1847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2581581" y="2621254"/>
            <a:ext cx="2052942" cy="1840098"/>
            <a:chOff x="4950565" y="2141272"/>
            <a:chExt cx="3094826" cy="2773962"/>
          </a:xfrm>
        </p:grpSpPr>
        <p:sp>
          <p:nvSpPr>
            <p:cNvPr id="22" name="椭圆 21"/>
            <p:cNvSpPr/>
            <p:nvPr/>
          </p:nvSpPr>
          <p:spPr>
            <a:xfrm>
              <a:off x="4950565" y="2141272"/>
              <a:ext cx="151884" cy="151884"/>
            </a:xfrm>
            <a:prstGeom prst="ellipse">
              <a:avLst/>
            </a:prstGeom>
            <a:solidFill>
              <a:srgbClr val="1847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3" name="椭圆 22"/>
            <p:cNvSpPr/>
            <p:nvPr/>
          </p:nvSpPr>
          <p:spPr>
            <a:xfrm>
              <a:off x="7893507" y="4763350"/>
              <a:ext cx="151884" cy="151884"/>
            </a:xfrm>
            <a:prstGeom prst="ellipse">
              <a:avLst/>
            </a:prstGeom>
            <a:solidFill>
              <a:srgbClr val="1847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2582460" y="2625347"/>
            <a:ext cx="2045906" cy="1856228"/>
            <a:chOff x="4953229" y="2141272"/>
            <a:chExt cx="3084220" cy="2798278"/>
          </a:xfrm>
        </p:grpSpPr>
        <p:sp>
          <p:nvSpPr>
            <p:cNvPr id="31" name="椭圆 30"/>
            <p:cNvSpPr/>
            <p:nvPr/>
          </p:nvSpPr>
          <p:spPr>
            <a:xfrm>
              <a:off x="4953229" y="4787666"/>
              <a:ext cx="151884" cy="151884"/>
            </a:xfrm>
            <a:prstGeom prst="ellipse">
              <a:avLst/>
            </a:prstGeom>
            <a:solidFill>
              <a:srgbClr val="1847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2" name="椭圆 31"/>
            <p:cNvSpPr/>
            <p:nvPr/>
          </p:nvSpPr>
          <p:spPr>
            <a:xfrm>
              <a:off x="7885565" y="2141272"/>
              <a:ext cx="151884" cy="151884"/>
            </a:xfrm>
            <a:prstGeom prst="ellipse">
              <a:avLst/>
            </a:prstGeom>
            <a:solidFill>
              <a:srgbClr val="1847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5" name="椭圆 34"/>
          <p:cNvSpPr/>
          <p:nvPr/>
        </p:nvSpPr>
        <p:spPr>
          <a:xfrm>
            <a:off x="2616618" y="2570728"/>
            <a:ext cx="1946033" cy="1946033"/>
          </a:xfrm>
          <a:prstGeom prst="ellipse">
            <a:avLst/>
          </a:prstGeom>
          <a:gradFill>
            <a:gsLst>
              <a:gs pos="0">
                <a:srgbClr val="238DED"/>
              </a:gs>
              <a:gs pos="100000">
                <a:srgbClr val="18478F"/>
              </a:gs>
            </a:gsLst>
            <a:lin ang="8400000" scaled="0"/>
          </a:gradFill>
          <a:ln>
            <a:noFill/>
          </a:ln>
          <a:effectLst>
            <a:outerShdw blurRad="177800" dist="101600" dir="72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5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Last</a:t>
            </a:r>
            <a:endParaRPr lang="zh-CN" altLang="en-US" sz="5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36" name="椭圆 35"/>
          <p:cNvSpPr/>
          <p:nvPr/>
        </p:nvSpPr>
        <p:spPr>
          <a:xfrm>
            <a:off x="11268220" y="-923780"/>
            <a:ext cx="1847559" cy="1847559"/>
          </a:xfrm>
          <a:prstGeom prst="ellipse">
            <a:avLst/>
          </a:prstGeom>
          <a:gradFill>
            <a:gsLst>
              <a:gs pos="0">
                <a:srgbClr val="238DED"/>
              </a:gs>
              <a:gs pos="100000">
                <a:srgbClr val="18478F"/>
              </a:gs>
            </a:gsLst>
            <a:lin ang="8400000" scaled="0"/>
          </a:gradFill>
          <a:ln>
            <a:noFill/>
          </a:ln>
          <a:effectLst>
            <a:outerShdw blurRad="177800" dist="101600" dir="72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10492598" y="351423"/>
            <a:ext cx="572356" cy="572356"/>
          </a:xfrm>
          <a:prstGeom prst="ellipse">
            <a:avLst/>
          </a:prstGeom>
          <a:gradFill>
            <a:gsLst>
              <a:gs pos="0">
                <a:schemeClr val="bg1"/>
              </a:gs>
              <a:gs pos="100000">
                <a:srgbClr val="D4D2D3"/>
              </a:gs>
            </a:gsLst>
            <a:lin ang="8400000" scaled="0"/>
          </a:gradFill>
          <a:ln>
            <a:noFill/>
          </a:ln>
          <a:effectLst>
            <a:outerShdw blurRad="165100" dist="1016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11179254" y="2141272"/>
            <a:ext cx="302456" cy="302456"/>
          </a:xfrm>
          <a:prstGeom prst="ellipse">
            <a:avLst/>
          </a:prstGeom>
          <a:gradFill>
            <a:gsLst>
              <a:gs pos="0">
                <a:schemeClr val="bg1"/>
              </a:gs>
              <a:gs pos="100000">
                <a:srgbClr val="D4D2D3"/>
              </a:gs>
            </a:gsLst>
            <a:lin ang="8400000" scaled="0"/>
          </a:gradFill>
          <a:ln>
            <a:noFill/>
          </a:ln>
          <a:effectLst>
            <a:outerShdw blurRad="165100" dist="1016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11330482" y="1257699"/>
            <a:ext cx="390938" cy="390938"/>
          </a:xfrm>
          <a:prstGeom prst="ellipse">
            <a:avLst/>
          </a:prstGeom>
          <a:gradFill>
            <a:gsLst>
              <a:gs pos="0">
                <a:srgbClr val="238DED"/>
              </a:gs>
              <a:gs pos="100000">
                <a:srgbClr val="18478F"/>
              </a:gs>
            </a:gsLst>
            <a:lin ang="7200000" scaled="0"/>
          </a:gradFill>
          <a:ln>
            <a:noFill/>
          </a:ln>
          <a:effectLst>
            <a:outerShdw blurRad="165100" dist="1016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 descr="e7d195523061f1c0205959036996ad55c215b892a7aac5c0B9ADEF7896FB48F2EF97163A2DE1401E1875DEDC438B7864AD24CA23553DBBBD975DAF4CAD4A2592689FFB6CEE59FFA55B2702D0E5EE29CDDE744B5A58D848E290B0F3363EEEFF85AEACDB2C4783B3CFD20D9E72AC2F528B09A88B84C6E73CDEC5D6CB26D43C2398027A14BE9DBFE415"/>
          <p:cNvSpPr/>
          <p:nvPr/>
        </p:nvSpPr>
        <p:spPr>
          <a:xfrm>
            <a:off x="4295098" y="3139713"/>
            <a:ext cx="5046133" cy="64633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1699625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椭圆 5"/>
          <p:cNvSpPr/>
          <p:nvPr/>
        </p:nvSpPr>
        <p:spPr>
          <a:xfrm>
            <a:off x="11207455" y="157627"/>
            <a:ext cx="869659" cy="869659"/>
          </a:xfrm>
          <a:prstGeom prst="ellipse">
            <a:avLst/>
          </a:prstGeom>
          <a:gradFill>
            <a:gsLst>
              <a:gs pos="0">
                <a:srgbClr val="238DED"/>
              </a:gs>
              <a:gs pos="100000">
                <a:srgbClr val="18478F"/>
              </a:gs>
            </a:gsLst>
            <a:lin ang="8400000" scaled="0"/>
          </a:gradFill>
          <a:ln>
            <a:noFill/>
          </a:ln>
          <a:effectLst>
            <a:outerShdw blurRad="177800" dist="101600" dir="72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/>
        </p:nvSpPr>
        <p:spPr>
          <a:xfrm>
            <a:off x="10494498" y="1027286"/>
            <a:ext cx="572356" cy="572356"/>
          </a:xfrm>
          <a:prstGeom prst="ellipse">
            <a:avLst/>
          </a:prstGeom>
          <a:gradFill>
            <a:gsLst>
              <a:gs pos="0">
                <a:schemeClr val="bg1"/>
              </a:gs>
              <a:gs pos="100000">
                <a:srgbClr val="D4D2D3"/>
              </a:gs>
            </a:gsLst>
            <a:lin ang="8400000" scaled="0"/>
          </a:gradFill>
          <a:ln>
            <a:noFill/>
          </a:ln>
          <a:effectLst>
            <a:outerShdw blurRad="165100" dist="1016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10128738" y="2035739"/>
            <a:ext cx="422031" cy="422031"/>
          </a:xfrm>
          <a:prstGeom prst="ellipse">
            <a:avLst/>
          </a:prstGeom>
          <a:gradFill>
            <a:gsLst>
              <a:gs pos="0">
                <a:srgbClr val="238DED"/>
              </a:gs>
              <a:gs pos="100000">
                <a:srgbClr val="18478F"/>
              </a:gs>
            </a:gsLst>
            <a:lin ang="8400000" scaled="0"/>
          </a:gradFill>
          <a:ln>
            <a:noFill/>
          </a:ln>
          <a:effectLst>
            <a:outerShdw blurRad="165100" dist="1016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9083385" y="1641843"/>
            <a:ext cx="302456" cy="302456"/>
          </a:xfrm>
          <a:prstGeom prst="ellipse">
            <a:avLst/>
          </a:prstGeom>
          <a:gradFill>
            <a:gsLst>
              <a:gs pos="0">
                <a:schemeClr val="bg1"/>
              </a:gs>
              <a:gs pos="100000">
                <a:srgbClr val="D4D2D3"/>
              </a:gs>
            </a:gsLst>
            <a:lin ang="8400000" scaled="0"/>
          </a:gradFill>
          <a:ln>
            <a:noFill/>
          </a:ln>
          <a:effectLst>
            <a:outerShdw blurRad="165100" dist="1016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10104119" y="375750"/>
            <a:ext cx="302456" cy="302456"/>
          </a:xfrm>
          <a:prstGeom prst="ellipse">
            <a:avLst/>
          </a:prstGeom>
          <a:gradFill>
            <a:gsLst>
              <a:gs pos="0">
                <a:srgbClr val="238DED"/>
              </a:gs>
              <a:gs pos="100000">
                <a:srgbClr val="18478F"/>
              </a:gs>
            </a:gsLst>
            <a:lin ang="8400000" scaled="0"/>
          </a:gradFill>
          <a:ln>
            <a:noFill/>
          </a:ln>
          <a:effectLst>
            <a:outerShdw blurRad="165100" dist="1016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椭圆 35"/>
          <p:cNvSpPr/>
          <p:nvPr/>
        </p:nvSpPr>
        <p:spPr>
          <a:xfrm>
            <a:off x="11118973" y="1944299"/>
            <a:ext cx="390938" cy="390938"/>
          </a:xfrm>
          <a:prstGeom prst="ellipse">
            <a:avLst/>
          </a:prstGeom>
          <a:gradFill>
            <a:gsLst>
              <a:gs pos="0">
                <a:srgbClr val="238DED"/>
              </a:gs>
              <a:gs pos="100000">
                <a:srgbClr val="18478F"/>
              </a:gs>
            </a:gsLst>
            <a:lin ang="7200000" scaled="0"/>
          </a:gradFill>
          <a:ln>
            <a:noFill/>
          </a:ln>
          <a:effectLst>
            <a:outerShdw blurRad="165100" dist="1016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-190500" y="5924841"/>
            <a:ext cx="1098259" cy="1098259"/>
          </a:xfrm>
          <a:prstGeom prst="ellipse">
            <a:avLst/>
          </a:prstGeom>
          <a:gradFill>
            <a:gsLst>
              <a:gs pos="0">
                <a:srgbClr val="238DED"/>
              </a:gs>
              <a:gs pos="100000">
                <a:srgbClr val="18478F"/>
              </a:gs>
            </a:gsLst>
            <a:lin ang="8400000" scaled="0"/>
          </a:gradFill>
          <a:ln>
            <a:noFill/>
          </a:ln>
          <a:effectLst>
            <a:outerShdw blurRad="165100" dist="1016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2184400" y="4749799"/>
            <a:ext cx="622299" cy="622299"/>
          </a:xfrm>
          <a:prstGeom prst="ellipse">
            <a:avLst/>
          </a:prstGeom>
          <a:gradFill>
            <a:gsLst>
              <a:gs pos="0">
                <a:srgbClr val="238DED"/>
              </a:gs>
              <a:gs pos="100000">
                <a:srgbClr val="18478F"/>
              </a:gs>
            </a:gsLst>
            <a:lin ang="8400000" scaled="0"/>
          </a:gradFill>
          <a:ln>
            <a:noFill/>
          </a:ln>
          <a:effectLst>
            <a:outerShdw blurRad="165100" dist="1016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2428873" y="5924841"/>
            <a:ext cx="847727" cy="847727"/>
          </a:xfrm>
          <a:prstGeom prst="ellipse">
            <a:avLst/>
          </a:prstGeom>
          <a:gradFill>
            <a:gsLst>
              <a:gs pos="0">
                <a:srgbClr val="238DED"/>
              </a:gs>
              <a:gs pos="100000">
                <a:srgbClr val="18478F"/>
              </a:gs>
            </a:gsLst>
            <a:lin ang="8400000" scaled="0"/>
          </a:gradFill>
          <a:ln>
            <a:noFill/>
          </a:ln>
          <a:effectLst>
            <a:outerShdw blurRad="165100" dist="1016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690560" y="5569741"/>
            <a:ext cx="1288259" cy="1288259"/>
          </a:xfrm>
          <a:prstGeom prst="ellipse">
            <a:avLst/>
          </a:prstGeom>
          <a:gradFill>
            <a:gsLst>
              <a:gs pos="0">
                <a:schemeClr val="bg1"/>
              </a:gs>
              <a:gs pos="100000">
                <a:srgbClr val="D4D2D3"/>
              </a:gs>
            </a:gsLst>
            <a:lin ang="8400000" scaled="0"/>
          </a:gradFill>
          <a:ln>
            <a:noFill/>
          </a:ln>
          <a:effectLst>
            <a:outerShdw blurRad="165100" dist="1016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284161" y="5093491"/>
            <a:ext cx="622299" cy="622299"/>
          </a:xfrm>
          <a:prstGeom prst="ellipse">
            <a:avLst/>
          </a:prstGeom>
          <a:gradFill>
            <a:gsLst>
              <a:gs pos="0">
                <a:srgbClr val="238DED"/>
              </a:gs>
              <a:gs pos="100000">
                <a:srgbClr val="18478F"/>
              </a:gs>
            </a:gsLst>
            <a:lin ang="8400000" scaled="0"/>
          </a:gradFill>
          <a:ln>
            <a:noFill/>
          </a:ln>
          <a:effectLst>
            <a:outerShdw blurRad="165100" dist="1016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1"/>
          <p:cNvSpPr/>
          <p:nvPr/>
        </p:nvSpPr>
        <p:spPr>
          <a:xfrm>
            <a:off x="292854" y="4279899"/>
            <a:ext cx="204399" cy="204399"/>
          </a:xfrm>
          <a:prstGeom prst="ellipse">
            <a:avLst/>
          </a:prstGeom>
          <a:gradFill>
            <a:gsLst>
              <a:gs pos="0">
                <a:schemeClr val="bg1"/>
              </a:gs>
              <a:gs pos="100000">
                <a:srgbClr val="D4D2D3"/>
              </a:gs>
            </a:gsLst>
            <a:lin ang="8400000" scaled="0"/>
          </a:gradFill>
          <a:ln>
            <a:noFill/>
          </a:ln>
          <a:effectLst>
            <a:outerShdw blurRad="165100" dist="1016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2082200" y="4482499"/>
            <a:ext cx="204399" cy="204399"/>
          </a:xfrm>
          <a:prstGeom prst="ellipse">
            <a:avLst/>
          </a:prstGeom>
          <a:gradFill>
            <a:gsLst>
              <a:gs pos="0">
                <a:srgbClr val="238DED"/>
              </a:gs>
              <a:gs pos="100000">
                <a:srgbClr val="18478F"/>
              </a:gs>
            </a:gsLst>
            <a:lin ang="8400000" scaled="0"/>
          </a:gradFill>
          <a:ln>
            <a:noFill/>
          </a:ln>
          <a:effectLst>
            <a:outerShdw blurRad="165100" dist="1016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1238831" y="5302440"/>
            <a:ext cx="204399" cy="204399"/>
          </a:xfrm>
          <a:prstGeom prst="ellipse">
            <a:avLst/>
          </a:prstGeom>
          <a:gradFill>
            <a:gsLst>
              <a:gs pos="0">
                <a:schemeClr val="bg1"/>
              </a:gs>
              <a:gs pos="100000">
                <a:srgbClr val="D4D2D3"/>
              </a:gs>
            </a:gsLst>
            <a:lin ang="7200000" scaled="0"/>
          </a:gradFill>
          <a:ln>
            <a:noFill/>
          </a:ln>
          <a:effectLst>
            <a:outerShdw blurRad="165100" dist="1016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2067119" y="5404639"/>
            <a:ext cx="204399" cy="204399"/>
          </a:xfrm>
          <a:prstGeom prst="ellipse">
            <a:avLst/>
          </a:prstGeom>
          <a:gradFill>
            <a:gsLst>
              <a:gs pos="0">
                <a:srgbClr val="238DED"/>
              </a:gs>
              <a:gs pos="100000">
                <a:srgbClr val="18478F"/>
              </a:gs>
            </a:gsLst>
            <a:lin ang="8400000" scaled="0"/>
          </a:gradFill>
          <a:ln>
            <a:noFill/>
          </a:ln>
          <a:effectLst>
            <a:outerShdw blurRad="165100" dist="1016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3227778" y="5609038"/>
            <a:ext cx="204399" cy="204399"/>
          </a:xfrm>
          <a:prstGeom prst="ellipse">
            <a:avLst/>
          </a:prstGeom>
          <a:gradFill>
            <a:gsLst>
              <a:gs pos="0">
                <a:schemeClr val="bg1"/>
              </a:gs>
              <a:gs pos="100000">
                <a:srgbClr val="D4D2D3"/>
              </a:gs>
            </a:gsLst>
            <a:lin ang="7200000" scaled="0"/>
          </a:gradFill>
          <a:ln>
            <a:noFill/>
          </a:ln>
          <a:effectLst>
            <a:outerShdw blurRad="165100" dist="1016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5370757" y="2710230"/>
            <a:ext cx="16466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54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感谢</a:t>
            </a:r>
          </a:p>
        </p:txBody>
      </p:sp>
      <p:sp>
        <p:nvSpPr>
          <p:cNvPr id="51" name="文本框 50"/>
          <p:cNvSpPr txBox="1"/>
          <p:nvPr/>
        </p:nvSpPr>
        <p:spPr>
          <a:xfrm>
            <a:off x="4584483" y="3607452"/>
            <a:ext cx="32191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dirty="0">
                <a:solidFill>
                  <a:srgbClr val="18478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THANKS FOR LISTENING</a:t>
            </a:r>
            <a:endParaRPr lang="zh-CN" altLang="en-US" sz="2000" dirty="0">
              <a:solidFill>
                <a:srgbClr val="18478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498" y="375750"/>
            <a:ext cx="2108201" cy="2108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769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/>
          <p:cNvGrpSpPr>
            <a:grpSpLocks/>
          </p:cNvGrpSpPr>
          <p:nvPr/>
        </p:nvGrpSpPr>
        <p:grpSpPr bwMode="auto">
          <a:xfrm>
            <a:off x="352504" y="2186247"/>
            <a:ext cx="3616036" cy="2485306"/>
            <a:chOff x="8540751" y="4843463"/>
            <a:chExt cx="8012112" cy="4562475"/>
          </a:xfrm>
          <a:effectLst/>
        </p:grpSpPr>
        <p:sp>
          <p:nvSpPr>
            <p:cNvPr id="19" name="任意多边形: 形状 18"/>
            <p:cNvSpPr>
              <a:spLocks/>
            </p:cNvSpPr>
            <p:nvPr/>
          </p:nvSpPr>
          <p:spPr bwMode="auto">
            <a:xfrm>
              <a:off x="9321800" y="4843463"/>
              <a:ext cx="6480176" cy="4421188"/>
            </a:xfrm>
            <a:custGeom>
              <a:avLst/>
              <a:gdLst>
                <a:gd name="T0" fmla="*/ 17508 w 18000"/>
                <a:gd name="T1" fmla="*/ 12280 h 12281"/>
                <a:gd name="T2" fmla="*/ 491 w 18000"/>
                <a:gd name="T3" fmla="*/ 12280 h 12281"/>
                <a:gd name="T4" fmla="*/ 0 w 18000"/>
                <a:gd name="T5" fmla="*/ 11792 h 12281"/>
                <a:gd name="T6" fmla="*/ 0 w 18000"/>
                <a:gd name="T7" fmla="*/ 488 h 12281"/>
                <a:gd name="T8" fmla="*/ 491 w 18000"/>
                <a:gd name="T9" fmla="*/ 0 h 12281"/>
                <a:gd name="T10" fmla="*/ 17508 w 18000"/>
                <a:gd name="T11" fmla="*/ 0 h 12281"/>
                <a:gd name="T12" fmla="*/ 17999 w 18000"/>
                <a:gd name="T13" fmla="*/ 488 h 12281"/>
                <a:gd name="T14" fmla="*/ 17999 w 18000"/>
                <a:gd name="T15" fmla="*/ 11792 h 12281"/>
                <a:gd name="T16" fmla="*/ 17508 w 18000"/>
                <a:gd name="T17" fmla="*/ 12280 h 1228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8000"/>
                <a:gd name="T28" fmla="*/ 0 h 12281"/>
                <a:gd name="T29" fmla="*/ 18000 w 18000"/>
                <a:gd name="T30" fmla="*/ 12281 h 12281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8000" h="12281">
                  <a:moveTo>
                    <a:pt x="17508" y="12280"/>
                  </a:moveTo>
                  <a:lnTo>
                    <a:pt x="491" y="12280"/>
                  </a:lnTo>
                  <a:cubicBezTo>
                    <a:pt x="220" y="12280"/>
                    <a:pt x="0" y="12061"/>
                    <a:pt x="0" y="11792"/>
                  </a:cubicBezTo>
                  <a:lnTo>
                    <a:pt x="0" y="488"/>
                  </a:lnTo>
                  <a:cubicBezTo>
                    <a:pt x="0" y="219"/>
                    <a:pt x="220" y="0"/>
                    <a:pt x="491" y="0"/>
                  </a:cubicBezTo>
                  <a:lnTo>
                    <a:pt x="17508" y="0"/>
                  </a:lnTo>
                  <a:cubicBezTo>
                    <a:pt x="17779" y="0"/>
                    <a:pt x="17999" y="219"/>
                    <a:pt x="17999" y="488"/>
                  </a:cubicBezTo>
                  <a:lnTo>
                    <a:pt x="17999" y="11792"/>
                  </a:lnTo>
                  <a:cubicBezTo>
                    <a:pt x="17999" y="12061"/>
                    <a:pt x="17779" y="12280"/>
                    <a:pt x="17508" y="12280"/>
                  </a:cubicBezTo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0" name="任意多边形: 形状 19"/>
            <p:cNvSpPr>
              <a:spLocks/>
            </p:cNvSpPr>
            <p:nvPr/>
          </p:nvSpPr>
          <p:spPr bwMode="auto">
            <a:xfrm>
              <a:off x="8542336" y="9169402"/>
              <a:ext cx="8008936" cy="142874"/>
            </a:xfrm>
            <a:custGeom>
              <a:avLst/>
              <a:gdLst>
                <a:gd name="T0" fmla="*/ 22247 w 22248"/>
                <a:gd name="T1" fmla="*/ 398 h 657"/>
                <a:gd name="T2" fmla="*/ 21410 w 22248"/>
                <a:gd name="T3" fmla="*/ 656 h 657"/>
                <a:gd name="T4" fmla="*/ 870 w 22248"/>
                <a:gd name="T5" fmla="*/ 656 h 657"/>
                <a:gd name="T6" fmla="*/ 0 w 22248"/>
                <a:gd name="T7" fmla="*/ 398 h 657"/>
                <a:gd name="T8" fmla="*/ 0 w 22248"/>
                <a:gd name="T9" fmla="*/ 0 h 657"/>
                <a:gd name="T10" fmla="*/ 22247 w 22248"/>
                <a:gd name="T11" fmla="*/ 0 h 657"/>
                <a:gd name="T12" fmla="*/ 22247 w 22248"/>
                <a:gd name="T13" fmla="*/ 398 h 65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2248"/>
                <a:gd name="T22" fmla="*/ 0 h 657"/>
                <a:gd name="T23" fmla="*/ 22248 w 22248"/>
                <a:gd name="T24" fmla="*/ 657 h 65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2248" h="657">
                  <a:moveTo>
                    <a:pt x="22247" y="398"/>
                  </a:moveTo>
                  <a:cubicBezTo>
                    <a:pt x="22247" y="398"/>
                    <a:pt x="21890" y="656"/>
                    <a:pt x="21410" y="656"/>
                  </a:cubicBezTo>
                  <a:lnTo>
                    <a:pt x="870" y="656"/>
                  </a:lnTo>
                  <a:cubicBezTo>
                    <a:pt x="462" y="656"/>
                    <a:pt x="0" y="398"/>
                    <a:pt x="0" y="398"/>
                  </a:cubicBezTo>
                  <a:lnTo>
                    <a:pt x="0" y="0"/>
                  </a:lnTo>
                  <a:lnTo>
                    <a:pt x="22247" y="0"/>
                  </a:lnTo>
                  <a:lnTo>
                    <a:pt x="22247" y="398"/>
                  </a:lnTo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1" name="任意多边形: 形状 20"/>
            <p:cNvSpPr>
              <a:spLocks/>
            </p:cNvSpPr>
            <p:nvPr/>
          </p:nvSpPr>
          <p:spPr bwMode="auto">
            <a:xfrm>
              <a:off x="8542339" y="9169399"/>
              <a:ext cx="8008939" cy="236539"/>
            </a:xfrm>
            <a:custGeom>
              <a:avLst/>
              <a:gdLst>
                <a:gd name="T0" fmla="*/ 22247 w 22248"/>
                <a:gd name="T1" fmla="*/ 398 h 657"/>
                <a:gd name="T2" fmla="*/ 21410 w 22248"/>
                <a:gd name="T3" fmla="*/ 656 h 657"/>
                <a:gd name="T4" fmla="*/ 870 w 22248"/>
                <a:gd name="T5" fmla="*/ 656 h 657"/>
                <a:gd name="T6" fmla="*/ 0 w 22248"/>
                <a:gd name="T7" fmla="*/ 398 h 657"/>
                <a:gd name="T8" fmla="*/ 0 w 22248"/>
                <a:gd name="T9" fmla="*/ 0 h 657"/>
                <a:gd name="T10" fmla="*/ 22247 w 22248"/>
                <a:gd name="T11" fmla="*/ 0 h 657"/>
                <a:gd name="T12" fmla="*/ 22247 w 22248"/>
                <a:gd name="T13" fmla="*/ 398 h 65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2248"/>
                <a:gd name="T22" fmla="*/ 0 h 657"/>
                <a:gd name="T23" fmla="*/ 22248 w 22248"/>
                <a:gd name="T24" fmla="*/ 657 h 65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2248" h="657">
                  <a:moveTo>
                    <a:pt x="22247" y="398"/>
                  </a:moveTo>
                  <a:cubicBezTo>
                    <a:pt x="22247" y="398"/>
                    <a:pt x="21890" y="656"/>
                    <a:pt x="21410" y="656"/>
                  </a:cubicBezTo>
                  <a:lnTo>
                    <a:pt x="870" y="656"/>
                  </a:lnTo>
                  <a:cubicBezTo>
                    <a:pt x="462" y="656"/>
                    <a:pt x="0" y="398"/>
                    <a:pt x="0" y="398"/>
                  </a:cubicBezTo>
                  <a:lnTo>
                    <a:pt x="0" y="0"/>
                  </a:lnTo>
                  <a:lnTo>
                    <a:pt x="22247" y="0"/>
                  </a:lnTo>
                  <a:lnTo>
                    <a:pt x="22247" y="398"/>
                  </a:lnTo>
                </a:path>
              </a:pathLst>
            </a:custGeom>
            <a:noFill/>
            <a:ln w="10080">
              <a:solidFill>
                <a:schemeClr val="tx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  <a:endParaRPr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2" name="任意多边形: 形状 21"/>
            <p:cNvSpPr>
              <a:spLocks/>
            </p:cNvSpPr>
            <p:nvPr/>
          </p:nvSpPr>
          <p:spPr bwMode="auto">
            <a:xfrm>
              <a:off x="8540751" y="9312275"/>
              <a:ext cx="8012112" cy="93663"/>
            </a:xfrm>
            <a:custGeom>
              <a:avLst/>
              <a:gdLst>
                <a:gd name="T0" fmla="*/ 0 w 22256"/>
                <a:gd name="T1" fmla="*/ 0 h 262"/>
                <a:gd name="T2" fmla="*/ 870 w 22256"/>
                <a:gd name="T3" fmla="*/ 261 h 262"/>
                <a:gd name="T4" fmla="*/ 21418 w 22256"/>
                <a:gd name="T5" fmla="*/ 261 h 262"/>
                <a:gd name="T6" fmla="*/ 22255 w 22256"/>
                <a:gd name="T7" fmla="*/ 0 h 262"/>
                <a:gd name="T8" fmla="*/ 0 w 22256"/>
                <a:gd name="T9" fmla="*/ 0 h 2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256"/>
                <a:gd name="T16" fmla="*/ 0 h 262"/>
                <a:gd name="T17" fmla="*/ 22256 w 22256"/>
                <a:gd name="T18" fmla="*/ 262 h 26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256" h="262">
                  <a:moveTo>
                    <a:pt x="0" y="0"/>
                  </a:moveTo>
                  <a:cubicBezTo>
                    <a:pt x="0" y="0"/>
                    <a:pt x="462" y="261"/>
                    <a:pt x="870" y="261"/>
                  </a:cubicBezTo>
                  <a:lnTo>
                    <a:pt x="21418" y="261"/>
                  </a:lnTo>
                  <a:cubicBezTo>
                    <a:pt x="21898" y="261"/>
                    <a:pt x="22255" y="0"/>
                    <a:pt x="22255" y="0"/>
                  </a:cubicBezTo>
                  <a:lnTo>
                    <a:pt x="0" y="0"/>
                  </a:lnTo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3" name="任意多边形: 形状 22"/>
            <p:cNvSpPr>
              <a:spLocks/>
            </p:cNvSpPr>
            <p:nvPr/>
          </p:nvSpPr>
          <p:spPr bwMode="auto">
            <a:xfrm>
              <a:off x="11979275" y="9167813"/>
              <a:ext cx="1141413" cy="88900"/>
            </a:xfrm>
            <a:custGeom>
              <a:avLst/>
              <a:gdLst>
                <a:gd name="T0" fmla="*/ 0 w 3171"/>
                <a:gd name="T1" fmla="*/ 0 h 249"/>
                <a:gd name="T2" fmla="*/ 349 w 3171"/>
                <a:gd name="T3" fmla="*/ 248 h 249"/>
                <a:gd name="T4" fmla="*/ 2821 w 3171"/>
                <a:gd name="T5" fmla="*/ 248 h 249"/>
                <a:gd name="T6" fmla="*/ 3170 w 3171"/>
                <a:gd name="T7" fmla="*/ 0 h 249"/>
                <a:gd name="T8" fmla="*/ 0 w 3171"/>
                <a:gd name="T9" fmla="*/ 0 h 24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171"/>
                <a:gd name="T16" fmla="*/ 0 h 249"/>
                <a:gd name="T17" fmla="*/ 3171 w 3171"/>
                <a:gd name="T18" fmla="*/ 249 h 24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171" h="249">
                  <a:moveTo>
                    <a:pt x="0" y="0"/>
                  </a:moveTo>
                  <a:cubicBezTo>
                    <a:pt x="49" y="144"/>
                    <a:pt x="187" y="248"/>
                    <a:pt x="349" y="248"/>
                  </a:cubicBezTo>
                  <a:lnTo>
                    <a:pt x="2821" y="248"/>
                  </a:lnTo>
                  <a:cubicBezTo>
                    <a:pt x="2983" y="248"/>
                    <a:pt x="3120" y="144"/>
                    <a:pt x="3170" y="0"/>
                  </a:cubicBezTo>
                  <a:lnTo>
                    <a:pt x="0" y="0"/>
                  </a:lnTo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4" name="任意多边形: 形状 23"/>
            <p:cNvSpPr>
              <a:spLocks/>
            </p:cNvSpPr>
            <p:nvPr/>
          </p:nvSpPr>
          <p:spPr bwMode="auto">
            <a:xfrm>
              <a:off x="12571413" y="4937125"/>
              <a:ext cx="38100" cy="36513"/>
            </a:xfrm>
            <a:custGeom>
              <a:avLst/>
              <a:gdLst>
                <a:gd name="T0" fmla="*/ 51 w 104"/>
                <a:gd name="T1" fmla="*/ 102 h 103"/>
                <a:gd name="T2" fmla="*/ 0 w 104"/>
                <a:gd name="T3" fmla="*/ 51 h 103"/>
                <a:gd name="T4" fmla="*/ 51 w 104"/>
                <a:gd name="T5" fmla="*/ 0 h 103"/>
                <a:gd name="T6" fmla="*/ 103 w 104"/>
                <a:gd name="T7" fmla="*/ 51 h 103"/>
                <a:gd name="T8" fmla="*/ 51 w 104"/>
                <a:gd name="T9" fmla="*/ 102 h 10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4"/>
                <a:gd name="T16" fmla="*/ 0 h 103"/>
                <a:gd name="T17" fmla="*/ 104 w 104"/>
                <a:gd name="T18" fmla="*/ 103 h 10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4" h="103">
                  <a:moveTo>
                    <a:pt x="51" y="102"/>
                  </a:moveTo>
                  <a:cubicBezTo>
                    <a:pt x="23" y="102"/>
                    <a:pt x="0" y="79"/>
                    <a:pt x="0" y="51"/>
                  </a:cubicBezTo>
                  <a:cubicBezTo>
                    <a:pt x="0" y="22"/>
                    <a:pt x="23" y="0"/>
                    <a:pt x="51" y="0"/>
                  </a:cubicBezTo>
                  <a:cubicBezTo>
                    <a:pt x="80" y="0"/>
                    <a:pt x="103" y="22"/>
                    <a:pt x="103" y="51"/>
                  </a:cubicBezTo>
                  <a:cubicBezTo>
                    <a:pt x="103" y="79"/>
                    <a:pt x="80" y="102"/>
                    <a:pt x="51" y="10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xmlns="" id="{775B7818-1651-4C87-923D-7102E73B4FA8}"/>
              </a:ext>
            </a:extLst>
          </p:cNvPr>
          <p:cNvGrpSpPr/>
          <p:nvPr/>
        </p:nvGrpSpPr>
        <p:grpSpPr>
          <a:xfrm>
            <a:off x="431371" y="0"/>
            <a:ext cx="4815186" cy="1064029"/>
            <a:chOff x="323528" y="0"/>
            <a:chExt cx="3967376" cy="536266"/>
          </a:xfrm>
        </p:grpSpPr>
        <p:sp>
          <p:nvSpPr>
            <p:cNvPr id="25" name="TextBox 86"/>
            <p:cNvSpPr txBox="1"/>
            <p:nvPr/>
          </p:nvSpPr>
          <p:spPr>
            <a:xfrm>
              <a:off x="636223" y="167305"/>
              <a:ext cx="3654681" cy="2637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2800" b="1" dirty="0" smtClean="0">
                  <a:latin typeface="微软雅黑" pitchFamily="34" charset="-122"/>
                  <a:ea typeface="微软雅黑" pitchFamily="34" charset="-122"/>
                  <a:cs typeface="+mn-ea"/>
                  <a:sym typeface="+mn-lt"/>
                </a:rPr>
                <a:t>该</a:t>
              </a:r>
              <a:r>
                <a:rPr lang="zh-CN" altLang="en-US" sz="2800" b="1" dirty="0">
                  <a:latin typeface="微软雅黑" pitchFamily="34" charset="-122"/>
                  <a:ea typeface="微软雅黑" pitchFamily="34" charset="-122"/>
                  <a:cs typeface="+mn-ea"/>
                  <a:sym typeface="+mn-lt"/>
                </a:rPr>
                <a:t>软件的一般</a:t>
              </a:r>
              <a:r>
                <a:rPr lang="zh-CN" altLang="en-US" sz="2800" b="1" dirty="0" smtClean="0">
                  <a:latin typeface="微软雅黑" pitchFamily="34" charset="-122"/>
                  <a:ea typeface="微软雅黑" pitchFamily="34" charset="-122"/>
                  <a:cs typeface="+mn-ea"/>
                  <a:sym typeface="+mn-lt"/>
                </a:rPr>
                <a:t>特性</a:t>
              </a:r>
              <a:r>
                <a:rPr lang="zh-CN" altLang="en-US" sz="2800" b="1" dirty="0">
                  <a:latin typeface="微软雅黑" pitchFamily="34" charset="-122"/>
                  <a:ea typeface="微软雅黑" pitchFamily="34" charset="-122"/>
                  <a:cs typeface="+mn-ea"/>
                  <a:sym typeface="+mn-lt"/>
                </a:rPr>
                <a:t>和用途</a:t>
              </a:r>
              <a:endParaRPr lang="en-US" altLang="zh-CN" sz="2800" b="1" dirty="0">
                <a:latin typeface="微软雅黑" pitchFamily="34" charset="-122"/>
                <a:ea typeface="微软雅黑" pitchFamily="34" charset="-122"/>
                <a:cs typeface="+mn-ea"/>
                <a:sym typeface="+mn-lt"/>
              </a:endParaRPr>
            </a:p>
          </p:txBody>
        </p:sp>
        <p:sp>
          <p:nvSpPr>
            <p:cNvPr id="3" name="矩形 2">
              <a:extLst>
                <a:ext uri="{FF2B5EF4-FFF2-40B4-BE49-F238E27FC236}">
                  <a16:creationId xmlns:a16="http://schemas.microsoft.com/office/drawing/2014/main" xmlns="" id="{91B15B32-D5A7-4EB2-902A-4703504BB2EE}"/>
                </a:ext>
              </a:extLst>
            </p:cNvPr>
            <p:cNvSpPr/>
            <p:nvPr/>
          </p:nvSpPr>
          <p:spPr>
            <a:xfrm>
              <a:off x="323528" y="0"/>
              <a:ext cx="216024" cy="536266"/>
            </a:xfrm>
            <a:prstGeom prst="rect">
              <a:avLst/>
            </a:prstGeom>
            <a:solidFill>
              <a:srgbClr val="1FAB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</p:grpSp>
      <p:sp>
        <p:nvSpPr>
          <p:cNvPr id="18" name="矩形 17"/>
          <p:cNvSpPr/>
          <p:nvPr/>
        </p:nvSpPr>
        <p:spPr>
          <a:xfrm>
            <a:off x="4788132" y="1417354"/>
            <a:ext cx="6724314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 smtClean="0">
                <a:latin typeface="微软雅黑 Light" pitchFamily="34" charset="-122"/>
                <a:ea typeface="微软雅黑 Light" pitchFamily="34" charset="-122"/>
              </a:rPr>
              <a:t>用途：</a:t>
            </a:r>
            <a:endParaRPr lang="en-US" altLang="zh-CN" sz="2800" dirty="0" smtClean="0">
              <a:latin typeface="微软雅黑 Light" pitchFamily="34" charset="-122"/>
              <a:ea typeface="微软雅黑 Light" pitchFamily="34" charset="-122"/>
            </a:endParaRPr>
          </a:p>
          <a:p>
            <a:r>
              <a:rPr lang="zh-CN" altLang="zh-CN" sz="2000" dirty="0" smtClean="0">
                <a:latin typeface="微软雅黑 Light" pitchFamily="34" charset="-122"/>
                <a:ea typeface="微软雅黑 Light" pitchFamily="34" charset="-122"/>
              </a:rPr>
              <a:t>该</a:t>
            </a:r>
            <a:r>
              <a:rPr lang="zh-CN" altLang="zh-CN" sz="2000" dirty="0">
                <a:latin typeface="微软雅黑 Light" pitchFamily="34" charset="-122"/>
                <a:ea typeface="微软雅黑 Light" pitchFamily="34" charset="-122"/>
              </a:rPr>
              <a:t>软件是为了服务那些喜好阅读科技、</a:t>
            </a:r>
            <a:r>
              <a:rPr lang="en-US" altLang="zh-CN" sz="2000" dirty="0">
                <a:latin typeface="微软雅黑 Light" pitchFamily="34" charset="-122"/>
                <a:ea typeface="微软雅黑 Light" pitchFamily="34" charset="-122"/>
              </a:rPr>
              <a:t>IT</a:t>
            </a:r>
            <a:r>
              <a:rPr lang="zh-CN" altLang="zh-CN" sz="2000" dirty="0">
                <a:latin typeface="微软雅黑 Light" pitchFamily="34" charset="-122"/>
                <a:ea typeface="微软雅黑 Light" pitchFamily="34" charset="-122"/>
              </a:rPr>
              <a:t>行业、科研最新的资讯的人群，是其轻松阅读他们喜欢的计算的相关资讯。</a:t>
            </a:r>
          </a:p>
        </p:txBody>
      </p:sp>
      <p:sp>
        <p:nvSpPr>
          <p:cNvPr id="13" name="矩形 12"/>
          <p:cNvSpPr/>
          <p:nvPr/>
        </p:nvSpPr>
        <p:spPr>
          <a:xfrm>
            <a:off x="4788131" y="3049123"/>
            <a:ext cx="6859225" cy="29854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 smtClean="0">
                <a:latin typeface="微软雅黑 Light" pitchFamily="34" charset="-122"/>
                <a:ea typeface="微软雅黑 Light" pitchFamily="34" charset="-122"/>
              </a:rPr>
              <a:t>一般特性：</a:t>
            </a:r>
            <a:endParaRPr lang="en-US" altLang="zh-CN" sz="2800" dirty="0">
              <a:latin typeface="微软雅黑 Light" pitchFamily="34" charset="-122"/>
              <a:ea typeface="微软雅黑 Light" pitchFamily="34" charset="-122"/>
            </a:endParaRPr>
          </a:p>
          <a:p>
            <a:r>
              <a:rPr lang="zh-CN" altLang="en-US" sz="2000" dirty="0">
                <a:latin typeface="微软雅黑 Light" pitchFamily="34" charset="-122"/>
                <a:ea typeface="微软雅黑 Light" pitchFamily="34" charset="-122"/>
              </a:rPr>
              <a:t>开发、运行和维护的历史：该系统从</a:t>
            </a:r>
            <a:r>
              <a:rPr lang="en-US" altLang="zh-CN" sz="2000" dirty="0">
                <a:latin typeface="微软雅黑 Light" pitchFamily="34" charset="-122"/>
                <a:ea typeface="微软雅黑 Light" pitchFamily="34" charset="-122"/>
              </a:rPr>
              <a:t>2019/3/19</a:t>
            </a:r>
            <a:r>
              <a:rPr lang="zh-CN" altLang="en-US" sz="2000" dirty="0">
                <a:latin typeface="微软雅黑 Light" pitchFamily="34" charset="-122"/>
                <a:ea typeface="微软雅黑 Light" pitchFamily="34" charset="-122"/>
              </a:rPr>
              <a:t>开始正式开发，暂未正式投入使用和维护</a:t>
            </a:r>
          </a:p>
          <a:p>
            <a:r>
              <a:rPr lang="zh-CN" altLang="en-US" sz="2000" dirty="0">
                <a:latin typeface="微软雅黑 Light" pitchFamily="34" charset="-122"/>
                <a:ea typeface="微软雅黑 Light" pitchFamily="34" charset="-122"/>
              </a:rPr>
              <a:t>投资方：该项目的由</a:t>
            </a:r>
            <a:r>
              <a:rPr lang="en-US" altLang="zh-CN" sz="2000" dirty="0">
                <a:latin typeface="微软雅黑 Light" pitchFamily="34" charset="-122"/>
                <a:ea typeface="微软雅黑 Light" pitchFamily="34" charset="-122"/>
              </a:rPr>
              <a:t>G20</a:t>
            </a:r>
            <a:r>
              <a:rPr lang="zh-CN" altLang="en-US" sz="2000" dirty="0">
                <a:latin typeface="微软雅黑 Light" pitchFamily="34" charset="-122"/>
                <a:ea typeface="微软雅黑 Light" pitchFamily="34" charset="-122"/>
              </a:rPr>
              <a:t>小组自行负担开发经费</a:t>
            </a:r>
          </a:p>
          <a:p>
            <a:r>
              <a:rPr lang="zh-CN" altLang="en-US" sz="2000" dirty="0">
                <a:latin typeface="微软雅黑 Light" pitchFamily="34" charset="-122"/>
                <a:ea typeface="微软雅黑 Light" pitchFamily="34" charset="-122"/>
              </a:rPr>
              <a:t>需求方：在校学生</a:t>
            </a:r>
            <a:r>
              <a:rPr lang="zh-CN" altLang="en-US" sz="2000" dirty="0" smtClean="0">
                <a:latin typeface="微软雅黑 Light" pitchFamily="34" charset="-122"/>
                <a:ea typeface="微软雅黑 Light" pitchFamily="34" charset="-122"/>
              </a:rPr>
              <a:t>、计算机专业相关</a:t>
            </a:r>
            <a:r>
              <a:rPr lang="zh-CN" altLang="en-US" sz="2000" dirty="0">
                <a:latin typeface="微软雅黑 Light" pitchFamily="34" charset="-122"/>
                <a:ea typeface="微软雅黑 Light" pitchFamily="34" charset="-122"/>
              </a:rPr>
              <a:t>从业人员、对科技有兴趣的人群。</a:t>
            </a:r>
          </a:p>
          <a:p>
            <a:r>
              <a:rPr lang="zh-CN" altLang="en-US" sz="2000" dirty="0">
                <a:latin typeface="微软雅黑 Light" pitchFamily="34" charset="-122"/>
                <a:ea typeface="微软雅黑 Light" pitchFamily="34" charset="-122"/>
              </a:rPr>
              <a:t>开发方：</a:t>
            </a:r>
            <a:r>
              <a:rPr lang="en-US" altLang="zh-CN" sz="2000" dirty="0">
                <a:latin typeface="微软雅黑 Light" pitchFamily="34" charset="-122"/>
                <a:ea typeface="微软雅黑 Light" pitchFamily="34" charset="-122"/>
              </a:rPr>
              <a:t>G20</a:t>
            </a:r>
            <a:r>
              <a:rPr lang="zh-CN" altLang="en-US" sz="2000" dirty="0">
                <a:latin typeface="微软雅黑 Light" pitchFamily="34" charset="-122"/>
                <a:ea typeface="微软雅黑 Light" pitchFamily="34" charset="-122"/>
              </a:rPr>
              <a:t>小组</a:t>
            </a:r>
          </a:p>
          <a:p>
            <a:r>
              <a:rPr lang="zh-CN" altLang="en-US" sz="2000" dirty="0">
                <a:latin typeface="微软雅黑 Light" pitchFamily="34" charset="-122"/>
                <a:ea typeface="微软雅黑 Light" pitchFamily="34" charset="-122"/>
              </a:rPr>
              <a:t>支持机构：浙江大学城市学院</a:t>
            </a:r>
          </a:p>
          <a:p>
            <a:endParaRPr lang="zh-CN" altLang="zh-CN" sz="2000" dirty="0" smtClean="0">
              <a:latin typeface="冬青黑体简体中文 W3" pitchFamily="34" charset="-122"/>
              <a:ea typeface="冬青黑体简体中文 W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31798477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4788132" y="1059037"/>
            <a:ext cx="6389944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 smtClean="0">
                <a:latin typeface="微软雅黑 Light" pitchFamily="34" charset="-122"/>
                <a:ea typeface="微软雅黑 Light" pitchFamily="34" charset="-122"/>
              </a:rPr>
              <a:t>测试文档概述：</a:t>
            </a:r>
            <a:endParaRPr lang="en-US" altLang="zh-CN" sz="2800" dirty="0" smtClean="0">
              <a:latin typeface="微软雅黑 Light" pitchFamily="34" charset="-122"/>
              <a:ea typeface="微软雅黑 Light" pitchFamily="34" charset="-122"/>
            </a:endParaRPr>
          </a:p>
          <a:p>
            <a:r>
              <a:rPr lang="zh-CN" altLang="en-US" sz="2800" dirty="0">
                <a:latin typeface="微软雅黑 Light" pitchFamily="34" charset="-122"/>
                <a:ea typeface="微软雅黑 Light" pitchFamily="34" charset="-122"/>
              </a:rPr>
              <a:t>旨在说明</a:t>
            </a:r>
            <a:r>
              <a:rPr lang="zh-CN" altLang="en-US" sz="2800" dirty="0" smtClean="0">
                <a:latin typeface="微软雅黑 Light" pitchFamily="34" charset="-122"/>
                <a:ea typeface="微软雅黑 Light" pitchFamily="34" charset="-122"/>
              </a:rPr>
              <a:t>各种和实现测试阶段</a:t>
            </a:r>
            <a:r>
              <a:rPr lang="zh-CN" altLang="en-US" sz="2800" dirty="0">
                <a:latin typeface="微软雅黑 Light" pitchFamily="34" charset="-122"/>
                <a:ea typeface="微软雅黑 Light" pitchFamily="34" charset="-122"/>
              </a:rPr>
              <a:t>任务、人员分配和时间安排、工作规范等。在策略和方法的说明如何计划、组织和管理测试项目，使测试人员和用户明确测试的时候的内容和功能，以及相应的注意事项</a:t>
            </a:r>
            <a:endParaRPr lang="en-US" altLang="zh-CN" sz="2800" dirty="0" smtClean="0">
              <a:latin typeface="微软雅黑 Light" pitchFamily="34" charset="-122"/>
              <a:ea typeface="微软雅黑 Light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812011" y="4239373"/>
            <a:ext cx="6389944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 smtClean="0">
                <a:latin typeface="微软雅黑 Light" pitchFamily="34" charset="-122"/>
                <a:ea typeface="微软雅黑 Light" pitchFamily="34" charset="-122"/>
              </a:rPr>
              <a:t>基线：</a:t>
            </a:r>
            <a:endParaRPr lang="en-US" altLang="zh-CN" sz="2800" dirty="0">
              <a:latin typeface="微软雅黑 Light" pitchFamily="34" charset="-122"/>
              <a:ea typeface="微软雅黑 Light" pitchFamily="34" charset="-122"/>
            </a:endParaRPr>
          </a:p>
          <a:p>
            <a:r>
              <a:rPr lang="zh-CN" altLang="en-US" sz="2000" dirty="0">
                <a:latin typeface="微软雅黑 Light" pitchFamily="34" charset="-122"/>
                <a:ea typeface="微软雅黑 Light" pitchFamily="34" charset="-122"/>
              </a:rPr>
              <a:t>项目计划文档、需求分析文档、代码清单、可行性分析报告、</a:t>
            </a:r>
            <a:r>
              <a:rPr lang="zh-CN" altLang="en-US" sz="2000" dirty="0" smtClean="0">
                <a:latin typeface="微软雅黑 Light" pitchFamily="34" charset="-122"/>
                <a:ea typeface="微软雅黑 Light" pitchFamily="34" charset="-122"/>
              </a:rPr>
              <a:t>详细</a:t>
            </a:r>
            <a:r>
              <a:rPr lang="zh-CN" altLang="en-US" sz="2000" dirty="0">
                <a:latin typeface="微软雅黑 Light" pitchFamily="34" charset="-122"/>
                <a:ea typeface="微软雅黑 Light" pitchFamily="34" charset="-122"/>
              </a:rPr>
              <a:t>代码</a:t>
            </a:r>
            <a:r>
              <a:rPr lang="zh-CN" altLang="en-US" sz="2000" dirty="0" smtClean="0">
                <a:latin typeface="微软雅黑 Light" pitchFamily="34" charset="-122"/>
                <a:ea typeface="微软雅黑 Light" pitchFamily="34" charset="-122"/>
              </a:rPr>
              <a:t>清单</a:t>
            </a:r>
            <a:r>
              <a:rPr lang="zh-CN" altLang="en-US" sz="2000" dirty="0">
                <a:latin typeface="微软雅黑 Light" pitchFamily="34" charset="-122"/>
                <a:ea typeface="微软雅黑 Light" pitchFamily="34" charset="-122"/>
              </a:rPr>
              <a:t>等</a:t>
            </a:r>
            <a:endParaRPr lang="zh-CN" altLang="zh-CN" sz="2000" dirty="0" smtClean="0">
              <a:latin typeface="微软雅黑 Light" pitchFamily="34" charset="-122"/>
              <a:ea typeface="微软雅黑 Light" pitchFamily="34" charset="-122"/>
            </a:endParaRPr>
          </a:p>
        </p:txBody>
      </p:sp>
      <p:grpSp>
        <p:nvGrpSpPr>
          <p:cNvPr id="9" name="组合 8"/>
          <p:cNvGrpSpPr>
            <a:grpSpLocks/>
          </p:cNvGrpSpPr>
          <p:nvPr/>
        </p:nvGrpSpPr>
        <p:grpSpPr bwMode="auto">
          <a:xfrm>
            <a:off x="352504" y="2186247"/>
            <a:ext cx="3616036" cy="2485306"/>
            <a:chOff x="8540751" y="4843463"/>
            <a:chExt cx="8012112" cy="4562475"/>
          </a:xfrm>
          <a:effectLst/>
        </p:grpSpPr>
        <p:sp>
          <p:nvSpPr>
            <p:cNvPr id="10" name="任意多边形: 形状 18"/>
            <p:cNvSpPr>
              <a:spLocks/>
            </p:cNvSpPr>
            <p:nvPr/>
          </p:nvSpPr>
          <p:spPr bwMode="auto">
            <a:xfrm>
              <a:off x="9321800" y="4843463"/>
              <a:ext cx="6480176" cy="4421188"/>
            </a:xfrm>
            <a:custGeom>
              <a:avLst/>
              <a:gdLst>
                <a:gd name="T0" fmla="*/ 17508 w 18000"/>
                <a:gd name="T1" fmla="*/ 12280 h 12281"/>
                <a:gd name="T2" fmla="*/ 491 w 18000"/>
                <a:gd name="T3" fmla="*/ 12280 h 12281"/>
                <a:gd name="T4" fmla="*/ 0 w 18000"/>
                <a:gd name="T5" fmla="*/ 11792 h 12281"/>
                <a:gd name="T6" fmla="*/ 0 w 18000"/>
                <a:gd name="T7" fmla="*/ 488 h 12281"/>
                <a:gd name="T8" fmla="*/ 491 w 18000"/>
                <a:gd name="T9" fmla="*/ 0 h 12281"/>
                <a:gd name="T10" fmla="*/ 17508 w 18000"/>
                <a:gd name="T11" fmla="*/ 0 h 12281"/>
                <a:gd name="T12" fmla="*/ 17999 w 18000"/>
                <a:gd name="T13" fmla="*/ 488 h 12281"/>
                <a:gd name="T14" fmla="*/ 17999 w 18000"/>
                <a:gd name="T15" fmla="*/ 11792 h 12281"/>
                <a:gd name="T16" fmla="*/ 17508 w 18000"/>
                <a:gd name="T17" fmla="*/ 12280 h 1228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8000"/>
                <a:gd name="T28" fmla="*/ 0 h 12281"/>
                <a:gd name="T29" fmla="*/ 18000 w 18000"/>
                <a:gd name="T30" fmla="*/ 12281 h 12281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8000" h="12281">
                  <a:moveTo>
                    <a:pt x="17508" y="12280"/>
                  </a:moveTo>
                  <a:lnTo>
                    <a:pt x="491" y="12280"/>
                  </a:lnTo>
                  <a:cubicBezTo>
                    <a:pt x="220" y="12280"/>
                    <a:pt x="0" y="12061"/>
                    <a:pt x="0" y="11792"/>
                  </a:cubicBezTo>
                  <a:lnTo>
                    <a:pt x="0" y="488"/>
                  </a:lnTo>
                  <a:cubicBezTo>
                    <a:pt x="0" y="219"/>
                    <a:pt x="220" y="0"/>
                    <a:pt x="491" y="0"/>
                  </a:cubicBezTo>
                  <a:lnTo>
                    <a:pt x="17508" y="0"/>
                  </a:lnTo>
                  <a:cubicBezTo>
                    <a:pt x="17779" y="0"/>
                    <a:pt x="17999" y="219"/>
                    <a:pt x="17999" y="488"/>
                  </a:cubicBezTo>
                  <a:lnTo>
                    <a:pt x="17999" y="11792"/>
                  </a:lnTo>
                  <a:cubicBezTo>
                    <a:pt x="17999" y="12061"/>
                    <a:pt x="17779" y="12280"/>
                    <a:pt x="17508" y="12280"/>
                  </a:cubicBezTo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" name="任意多边形: 形状 19"/>
            <p:cNvSpPr>
              <a:spLocks/>
            </p:cNvSpPr>
            <p:nvPr/>
          </p:nvSpPr>
          <p:spPr bwMode="auto">
            <a:xfrm>
              <a:off x="8542336" y="9169402"/>
              <a:ext cx="8008936" cy="142874"/>
            </a:xfrm>
            <a:custGeom>
              <a:avLst/>
              <a:gdLst>
                <a:gd name="T0" fmla="*/ 22247 w 22248"/>
                <a:gd name="T1" fmla="*/ 398 h 657"/>
                <a:gd name="T2" fmla="*/ 21410 w 22248"/>
                <a:gd name="T3" fmla="*/ 656 h 657"/>
                <a:gd name="T4" fmla="*/ 870 w 22248"/>
                <a:gd name="T5" fmla="*/ 656 h 657"/>
                <a:gd name="T6" fmla="*/ 0 w 22248"/>
                <a:gd name="T7" fmla="*/ 398 h 657"/>
                <a:gd name="T8" fmla="*/ 0 w 22248"/>
                <a:gd name="T9" fmla="*/ 0 h 657"/>
                <a:gd name="T10" fmla="*/ 22247 w 22248"/>
                <a:gd name="T11" fmla="*/ 0 h 657"/>
                <a:gd name="T12" fmla="*/ 22247 w 22248"/>
                <a:gd name="T13" fmla="*/ 398 h 65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2248"/>
                <a:gd name="T22" fmla="*/ 0 h 657"/>
                <a:gd name="T23" fmla="*/ 22248 w 22248"/>
                <a:gd name="T24" fmla="*/ 657 h 65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2248" h="657">
                  <a:moveTo>
                    <a:pt x="22247" y="398"/>
                  </a:moveTo>
                  <a:cubicBezTo>
                    <a:pt x="22247" y="398"/>
                    <a:pt x="21890" y="656"/>
                    <a:pt x="21410" y="656"/>
                  </a:cubicBezTo>
                  <a:lnTo>
                    <a:pt x="870" y="656"/>
                  </a:lnTo>
                  <a:cubicBezTo>
                    <a:pt x="462" y="656"/>
                    <a:pt x="0" y="398"/>
                    <a:pt x="0" y="398"/>
                  </a:cubicBezTo>
                  <a:lnTo>
                    <a:pt x="0" y="0"/>
                  </a:lnTo>
                  <a:lnTo>
                    <a:pt x="22247" y="0"/>
                  </a:lnTo>
                  <a:lnTo>
                    <a:pt x="22247" y="398"/>
                  </a:lnTo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2" name="任意多边形: 形状 20"/>
            <p:cNvSpPr>
              <a:spLocks/>
            </p:cNvSpPr>
            <p:nvPr/>
          </p:nvSpPr>
          <p:spPr bwMode="auto">
            <a:xfrm>
              <a:off x="8542339" y="9169399"/>
              <a:ext cx="8008939" cy="236539"/>
            </a:xfrm>
            <a:custGeom>
              <a:avLst/>
              <a:gdLst>
                <a:gd name="T0" fmla="*/ 22247 w 22248"/>
                <a:gd name="T1" fmla="*/ 398 h 657"/>
                <a:gd name="T2" fmla="*/ 21410 w 22248"/>
                <a:gd name="T3" fmla="*/ 656 h 657"/>
                <a:gd name="T4" fmla="*/ 870 w 22248"/>
                <a:gd name="T5" fmla="*/ 656 h 657"/>
                <a:gd name="T6" fmla="*/ 0 w 22248"/>
                <a:gd name="T7" fmla="*/ 398 h 657"/>
                <a:gd name="T8" fmla="*/ 0 w 22248"/>
                <a:gd name="T9" fmla="*/ 0 h 657"/>
                <a:gd name="T10" fmla="*/ 22247 w 22248"/>
                <a:gd name="T11" fmla="*/ 0 h 657"/>
                <a:gd name="T12" fmla="*/ 22247 w 22248"/>
                <a:gd name="T13" fmla="*/ 398 h 65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2248"/>
                <a:gd name="T22" fmla="*/ 0 h 657"/>
                <a:gd name="T23" fmla="*/ 22248 w 22248"/>
                <a:gd name="T24" fmla="*/ 657 h 65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2248" h="657">
                  <a:moveTo>
                    <a:pt x="22247" y="398"/>
                  </a:moveTo>
                  <a:cubicBezTo>
                    <a:pt x="22247" y="398"/>
                    <a:pt x="21890" y="656"/>
                    <a:pt x="21410" y="656"/>
                  </a:cubicBezTo>
                  <a:lnTo>
                    <a:pt x="870" y="656"/>
                  </a:lnTo>
                  <a:cubicBezTo>
                    <a:pt x="462" y="656"/>
                    <a:pt x="0" y="398"/>
                    <a:pt x="0" y="398"/>
                  </a:cubicBezTo>
                  <a:lnTo>
                    <a:pt x="0" y="0"/>
                  </a:lnTo>
                  <a:lnTo>
                    <a:pt x="22247" y="0"/>
                  </a:lnTo>
                  <a:lnTo>
                    <a:pt x="22247" y="398"/>
                  </a:lnTo>
                </a:path>
              </a:pathLst>
            </a:custGeom>
            <a:noFill/>
            <a:ln w="10080">
              <a:solidFill>
                <a:schemeClr val="tx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  <a:endParaRPr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4" name="任意多边形: 形状 21"/>
            <p:cNvSpPr>
              <a:spLocks/>
            </p:cNvSpPr>
            <p:nvPr/>
          </p:nvSpPr>
          <p:spPr bwMode="auto">
            <a:xfrm>
              <a:off x="8540751" y="9312275"/>
              <a:ext cx="8012112" cy="93663"/>
            </a:xfrm>
            <a:custGeom>
              <a:avLst/>
              <a:gdLst>
                <a:gd name="T0" fmla="*/ 0 w 22256"/>
                <a:gd name="T1" fmla="*/ 0 h 262"/>
                <a:gd name="T2" fmla="*/ 870 w 22256"/>
                <a:gd name="T3" fmla="*/ 261 h 262"/>
                <a:gd name="T4" fmla="*/ 21418 w 22256"/>
                <a:gd name="T5" fmla="*/ 261 h 262"/>
                <a:gd name="T6" fmla="*/ 22255 w 22256"/>
                <a:gd name="T7" fmla="*/ 0 h 262"/>
                <a:gd name="T8" fmla="*/ 0 w 22256"/>
                <a:gd name="T9" fmla="*/ 0 h 2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256"/>
                <a:gd name="T16" fmla="*/ 0 h 262"/>
                <a:gd name="T17" fmla="*/ 22256 w 22256"/>
                <a:gd name="T18" fmla="*/ 262 h 26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256" h="262">
                  <a:moveTo>
                    <a:pt x="0" y="0"/>
                  </a:moveTo>
                  <a:cubicBezTo>
                    <a:pt x="0" y="0"/>
                    <a:pt x="462" y="261"/>
                    <a:pt x="870" y="261"/>
                  </a:cubicBezTo>
                  <a:lnTo>
                    <a:pt x="21418" y="261"/>
                  </a:lnTo>
                  <a:cubicBezTo>
                    <a:pt x="21898" y="261"/>
                    <a:pt x="22255" y="0"/>
                    <a:pt x="22255" y="0"/>
                  </a:cubicBezTo>
                  <a:lnTo>
                    <a:pt x="0" y="0"/>
                  </a:lnTo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5" name="任意多边形: 形状 22"/>
            <p:cNvSpPr>
              <a:spLocks/>
            </p:cNvSpPr>
            <p:nvPr/>
          </p:nvSpPr>
          <p:spPr bwMode="auto">
            <a:xfrm>
              <a:off x="11979275" y="9167813"/>
              <a:ext cx="1141413" cy="88900"/>
            </a:xfrm>
            <a:custGeom>
              <a:avLst/>
              <a:gdLst>
                <a:gd name="T0" fmla="*/ 0 w 3171"/>
                <a:gd name="T1" fmla="*/ 0 h 249"/>
                <a:gd name="T2" fmla="*/ 349 w 3171"/>
                <a:gd name="T3" fmla="*/ 248 h 249"/>
                <a:gd name="T4" fmla="*/ 2821 w 3171"/>
                <a:gd name="T5" fmla="*/ 248 h 249"/>
                <a:gd name="T6" fmla="*/ 3170 w 3171"/>
                <a:gd name="T7" fmla="*/ 0 h 249"/>
                <a:gd name="T8" fmla="*/ 0 w 3171"/>
                <a:gd name="T9" fmla="*/ 0 h 24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171"/>
                <a:gd name="T16" fmla="*/ 0 h 249"/>
                <a:gd name="T17" fmla="*/ 3171 w 3171"/>
                <a:gd name="T18" fmla="*/ 249 h 24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171" h="249">
                  <a:moveTo>
                    <a:pt x="0" y="0"/>
                  </a:moveTo>
                  <a:cubicBezTo>
                    <a:pt x="49" y="144"/>
                    <a:pt x="187" y="248"/>
                    <a:pt x="349" y="248"/>
                  </a:cubicBezTo>
                  <a:lnTo>
                    <a:pt x="2821" y="248"/>
                  </a:lnTo>
                  <a:cubicBezTo>
                    <a:pt x="2983" y="248"/>
                    <a:pt x="3120" y="144"/>
                    <a:pt x="3170" y="0"/>
                  </a:cubicBezTo>
                  <a:lnTo>
                    <a:pt x="0" y="0"/>
                  </a:lnTo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6" name="任意多边形: 形状 23"/>
            <p:cNvSpPr>
              <a:spLocks/>
            </p:cNvSpPr>
            <p:nvPr/>
          </p:nvSpPr>
          <p:spPr bwMode="auto">
            <a:xfrm>
              <a:off x="12571413" y="4937125"/>
              <a:ext cx="38100" cy="36513"/>
            </a:xfrm>
            <a:custGeom>
              <a:avLst/>
              <a:gdLst>
                <a:gd name="T0" fmla="*/ 51 w 104"/>
                <a:gd name="T1" fmla="*/ 102 h 103"/>
                <a:gd name="T2" fmla="*/ 0 w 104"/>
                <a:gd name="T3" fmla="*/ 51 h 103"/>
                <a:gd name="T4" fmla="*/ 51 w 104"/>
                <a:gd name="T5" fmla="*/ 0 h 103"/>
                <a:gd name="T6" fmla="*/ 103 w 104"/>
                <a:gd name="T7" fmla="*/ 51 h 103"/>
                <a:gd name="T8" fmla="*/ 51 w 104"/>
                <a:gd name="T9" fmla="*/ 102 h 10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4"/>
                <a:gd name="T16" fmla="*/ 0 h 103"/>
                <a:gd name="T17" fmla="*/ 104 w 104"/>
                <a:gd name="T18" fmla="*/ 103 h 10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4" h="103">
                  <a:moveTo>
                    <a:pt x="51" y="102"/>
                  </a:moveTo>
                  <a:cubicBezTo>
                    <a:pt x="23" y="102"/>
                    <a:pt x="0" y="79"/>
                    <a:pt x="0" y="51"/>
                  </a:cubicBezTo>
                  <a:cubicBezTo>
                    <a:pt x="0" y="22"/>
                    <a:pt x="23" y="0"/>
                    <a:pt x="51" y="0"/>
                  </a:cubicBezTo>
                  <a:cubicBezTo>
                    <a:pt x="80" y="0"/>
                    <a:pt x="103" y="22"/>
                    <a:pt x="103" y="51"/>
                  </a:cubicBezTo>
                  <a:cubicBezTo>
                    <a:pt x="103" y="79"/>
                    <a:pt x="80" y="102"/>
                    <a:pt x="51" y="10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xmlns="" id="{775B7818-1651-4C87-923D-7102E73B4FA8}"/>
              </a:ext>
            </a:extLst>
          </p:cNvPr>
          <p:cNvGrpSpPr/>
          <p:nvPr/>
        </p:nvGrpSpPr>
        <p:grpSpPr>
          <a:xfrm>
            <a:off x="431371" y="0"/>
            <a:ext cx="4275540" cy="1064029"/>
            <a:chOff x="323528" y="0"/>
            <a:chExt cx="3522745" cy="536266"/>
          </a:xfrm>
        </p:grpSpPr>
        <p:sp>
          <p:nvSpPr>
            <p:cNvPr id="18" name="TextBox 86"/>
            <p:cNvSpPr txBox="1"/>
            <p:nvPr/>
          </p:nvSpPr>
          <p:spPr>
            <a:xfrm>
              <a:off x="636223" y="167305"/>
              <a:ext cx="3210050" cy="2637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2800" b="1" dirty="0" smtClean="0">
                  <a:latin typeface="微软雅黑" pitchFamily="34" charset="-122"/>
                  <a:ea typeface="微软雅黑" pitchFamily="34" charset="-122"/>
                  <a:cs typeface="+mn-ea"/>
                  <a:sym typeface="+mn-lt"/>
                </a:rPr>
                <a:t>文档概述和基线</a:t>
              </a:r>
              <a:endParaRPr lang="en-US" altLang="zh-CN" sz="2800" b="1" dirty="0">
                <a:latin typeface="微软雅黑" pitchFamily="34" charset="-122"/>
                <a:ea typeface="微软雅黑" pitchFamily="34" charset="-122"/>
                <a:cs typeface="+mn-ea"/>
                <a:sym typeface="+mn-lt"/>
              </a:endParaRP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xmlns="" id="{91B15B32-D5A7-4EB2-902A-4703504BB2EE}"/>
                </a:ext>
              </a:extLst>
            </p:cNvPr>
            <p:cNvSpPr/>
            <p:nvPr/>
          </p:nvSpPr>
          <p:spPr>
            <a:xfrm>
              <a:off x="323528" y="0"/>
              <a:ext cx="216024" cy="536266"/>
            </a:xfrm>
            <a:prstGeom prst="rect">
              <a:avLst/>
            </a:prstGeom>
            <a:solidFill>
              <a:srgbClr val="1FAB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31798477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椭圆 4"/>
          <p:cNvSpPr/>
          <p:nvPr/>
        </p:nvSpPr>
        <p:spPr>
          <a:xfrm>
            <a:off x="2276771" y="2221458"/>
            <a:ext cx="2625430" cy="2625428"/>
          </a:xfrm>
          <a:prstGeom prst="ellipse">
            <a:avLst/>
          </a:prstGeom>
          <a:noFill/>
          <a:ln w="28575">
            <a:solidFill>
              <a:srgbClr val="1847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2581581" y="2621254"/>
            <a:ext cx="2052942" cy="1840098"/>
            <a:chOff x="4950565" y="2141272"/>
            <a:chExt cx="3094826" cy="2773962"/>
          </a:xfrm>
        </p:grpSpPr>
        <p:sp>
          <p:nvSpPr>
            <p:cNvPr id="44" name="椭圆 43"/>
            <p:cNvSpPr/>
            <p:nvPr/>
          </p:nvSpPr>
          <p:spPr>
            <a:xfrm>
              <a:off x="4950565" y="2141272"/>
              <a:ext cx="151884" cy="151884"/>
            </a:xfrm>
            <a:prstGeom prst="ellipse">
              <a:avLst/>
            </a:prstGeom>
            <a:solidFill>
              <a:srgbClr val="1847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5" name="椭圆 44"/>
            <p:cNvSpPr/>
            <p:nvPr/>
          </p:nvSpPr>
          <p:spPr>
            <a:xfrm>
              <a:off x="7893507" y="4763350"/>
              <a:ext cx="151884" cy="151884"/>
            </a:xfrm>
            <a:prstGeom prst="ellipse">
              <a:avLst/>
            </a:prstGeom>
            <a:solidFill>
              <a:srgbClr val="1847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2582460" y="2625347"/>
            <a:ext cx="2045906" cy="1856228"/>
            <a:chOff x="4953229" y="2141272"/>
            <a:chExt cx="3084220" cy="2798278"/>
          </a:xfrm>
        </p:grpSpPr>
        <p:sp>
          <p:nvSpPr>
            <p:cNvPr id="46" name="椭圆 45"/>
            <p:cNvSpPr/>
            <p:nvPr/>
          </p:nvSpPr>
          <p:spPr>
            <a:xfrm>
              <a:off x="4953229" y="4787666"/>
              <a:ext cx="151884" cy="151884"/>
            </a:xfrm>
            <a:prstGeom prst="ellipse">
              <a:avLst/>
            </a:prstGeom>
            <a:solidFill>
              <a:srgbClr val="1847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7" name="椭圆 46"/>
            <p:cNvSpPr/>
            <p:nvPr/>
          </p:nvSpPr>
          <p:spPr>
            <a:xfrm>
              <a:off x="7885565" y="2141272"/>
              <a:ext cx="151884" cy="151884"/>
            </a:xfrm>
            <a:prstGeom prst="ellipse">
              <a:avLst/>
            </a:prstGeom>
            <a:solidFill>
              <a:srgbClr val="1847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0" name="矩形 19"/>
          <p:cNvSpPr/>
          <p:nvPr/>
        </p:nvSpPr>
        <p:spPr>
          <a:xfrm>
            <a:off x="5214554" y="3141763"/>
            <a:ext cx="3210955" cy="64633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3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设计</a:t>
            </a:r>
            <a:endParaRPr lang="en-US" altLang="zh-CN" sz="36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anose="020B0606030504020204" pitchFamily="34" charset="0"/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2616618" y="2570728"/>
            <a:ext cx="1946033" cy="1946033"/>
          </a:xfrm>
          <a:prstGeom prst="ellipse">
            <a:avLst/>
          </a:prstGeom>
          <a:gradFill>
            <a:gsLst>
              <a:gs pos="0">
                <a:srgbClr val="238DED"/>
              </a:gs>
              <a:gs pos="100000">
                <a:srgbClr val="18478F"/>
              </a:gs>
            </a:gsLst>
            <a:lin ang="8400000" scaled="0"/>
          </a:gradFill>
          <a:ln>
            <a:noFill/>
          </a:ln>
          <a:effectLst>
            <a:outerShdw blurRad="177800" dist="101600" dir="72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5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02</a:t>
            </a:r>
            <a:endParaRPr lang="zh-CN" altLang="en-US" sz="5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11268220" y="-923780"/>
            <a:ext cx="1847559" cy="1847559"/>
          </a:xfrm>
          <a:prstGeom prst="ellipse">
            <a:avLst/>
          </a:prstGeom>
          <a:gradFill>
            <a:gsLst>
              <a:gs pos="0">
                <a:srgbClr val="238DED"/>
              </a:gs>
              <a:gs pos="100000">
                <a:srgbClr val="18478F"/>
              </a:gs>
            </a:gsLst>
            <a:lin ang="8400000" scaled="0"/>
          </a:gradFill>
          <a:ln>
            <a:noFill/>
          </a:ln>
          <a:effectLst>
            <a:outerShdw blurRad="177800" dist="101600" dir="72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10492598" y="351423"/>
            <a:ext cx="572356" cy="572356"/>
          </a:xfrm>
          <a:prstGeom prst="ellipse">
            <a:avLst/>
          </a:prstGeom>
          <a:gradFill>
            <a:gsLst>
              <a:gs pos="0">
                <a:schemeClr val="bg1"/>
              </a:gs>
              <a:gs pos="100000">
                <a:srgbClr val="D4D2D3"/>
              </a:gs>
            </a:gsLst>
            <a:lin ang="8400000" scaled="0"/>
          </a:gradFill>
          <a:ln>
            <a:noFill/>
          </a:ln>
          <a:effectLst>
            <a:outerShdw blurRad="165100" dist="1016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11179254" y="2141272"/>
            <a:ext cx="302456" cy="302456"/>
          </a:xfrm>
          <a:prstGeom prst="ellipse">
            <a:avLst/>
          </a:prstGeom>
          <a:gradFill>
            <a:gsLst>
              <a:gs pos="0">
                <a:schemeClr val="bg1"/>
              </a:gs>
              <a:gs pos="100000">
                <a:srgbClr val="D4D2D3"/>
              </a:gs>
            </a:gsLst>
            <a:lin ang="8400000" scaled="0"/>
          </a:gradFill>
          <a:ln>
            <a:noFill/>
          </a:ln>
          <a:effectLst>
            <a:outerShdw blurRad="165100" dist="1016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11330482" y="1257699"/>
            <a:ext cx="390938" cy="390938"/>
          </a:xfrm>
          <a:prstGeom prst="ellipse">
            <a:avLst/>
          </a:prstGeom>
          <a:gradFill>
            <a:gsLst>
              <a:gs pos="0">
                <a:srgbClr val="238DED"/>
              </a:gs>
              <a:gs pos="100000">
                <a:srgbClr val="18478F"/>
              </a:gs>
            </a:gsLst>
            <a:lin ang="7200000" scaled="0"/>
          </a:gradFill>
          <a:ln>
            <a:noFill/>
          </a:ln>
          <a:effectLst>
            <a:outerShdw blurRad="165100" dist="1016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6622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1479897" y="2308128"/>
            <a:ext cx="1490322" cy="1556302"/>
            <a:chOff x="1689792" y="5118601"/>
            <a:chExt cx="688368" cy="688368"/>
          </a:xfrm>
        </p:grpSpPr>
        <p:grpSp>
          <p:nvGrpSpPr>
            <p:cNvPr id="11" name="组合 10" descr="e7d195523061f1c0205959036996ad55c215b892a7aac5c0B9ADEF7896FB48F2EF97163A2DE1401E1875DEDC438B7864AD24CA23553DBBBD975DAF4CAD4A2592689FFB6CEE59FFA55B2702D0E5EE29CDDE744B5A58D848E290B0F3363EEEFF85AEACDB2C4783B3CFD20D9E72AC2F528B09A88B84C6E73CDEC5D6CB26D43C2398027A14BE9DBFE415"/>
            <p:cNvGrpSpPr/>
            <p:nvPr/>
          </p:nvGrpSpPr>
          <p:grpSpPr>
            <a:xfrm>
              <a:off x="1689792" y="5118601"/>
              <a:ext cx="688368" cy="688368"/>
              <a:chOff x="7242071" y="5103361"/>
              <a:chExt cx="688368" cy="688368"/>
            </a:xfrm>
          </p:grpSpPr>
          <p:sp>
            <p:nvSpPr>
              <p:cNvPr id="17" name="椭圆 16"/>
              <p:cNvSpPr/>
              <p:nvPr/>
            </p:nvSpPr>
            <p:spPr>
              <a:xfrm>
                <a:off x="7242071" y="5103361"/>
                <a:ext cx="688368" cy="688368"/>
              </a:xfrm>
              <a:prstGeom prst="ellipse">
                <a:avLst/>
              </a:prstGeom>
              <a:gradFill>
                <a:gsLst>
                  <a:gs pos="0">
                    <a:srgbClr val="FFFFFF"/>
                  </a:gs>
                  <a:gs pos="100000">
                    <a:schemeClr val="bg1">
                      <a:lumMod val="95000"/>
                    </a:schemeClr>
                  </a:gs>
                </a:gsLst>
                <a:lin ang="15000000" scaled="0"/>
              </a:gradFill>
              <a:ln w="2540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1"/>
                </a:gradFill>
              </a:ln>
              <a:effectLst>
                <a:outerShdw blurRad="63500" sx="103000" sy="103000" algn="ctr" rotWithShape="0">
                  <a:prstClr val="black">
                    <a:alpha val="26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" name="椭圆 17"/>
              <p:cNvSpPr/>
              <p:nvPr/>
            </p:nvSpPr>
            <p:spPr>
              <a:xfrm>
                <a:off x="7286625" y="5148946"/>
                <a:ext cx="608738" cy="608738"/>
              </a:xfrm>
              <a:prstGeom prst="ellipse">
                <a:avLst/>
              </a:prstGeom>
              <a:gradFill>
                <a:gsLst>
                  <a:gs pos="100000">
                    <a:srgbClr val="18478F"/>
                  </a:gs>
                  <a:gs pos="0">
                    <a:srgbClr val="238DED"/>
                  </a:gs>
                </a:gsLst>
                <a:lin ang="7800000" scaled="0"/>
              </a:gradFill>
              <a:ln w="28575">
                <a:noFill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12" name="组合 11" descr="e7d195523061f1c0205959036996ad55c215b892a7aac5c0B9ADEF7896FB48F2EF97163A2DE1401E1875DEDC438B7864AD24CA23553DBBBD975DAF4CAD4A2592689FFB6CEE59FFA55B2702D0E5EE29CDDE744B5A58D848E290B0F3363EEEFF85AEACDB2C4783B3CFD20D9E72AC2F528B09A88B84C6E73CDEC5D6CB26D43C2398027A14BE9DBFE415"/>
            <p:cNvGrpSpPr/>
            <p:nvPr/>
          </p:nvGrpSpPr>
          <p:grpSpPr>
            <a:xfrm>
              <a:off x="1862977" y="5279546"/>
              <a:ext cx="367805" cy="366477"/>
              <a:chOff x="5287964" y="2994026"/>
              <a:chExt cx="879475" cy="876300"/>
            </a:xfrm>
            <a:solidFill>
              <a:schemeClr val="bg1"/>
            </a:solidFill>
          </p:grpSpPr>
          <p:sp>
            <p:nvSpPr>
              <p:cNvPr id="14" name="Freeform 75"/>
              <p:cNvSpPr>
                <a:spLocks noEditPoints="1"/>
              </p:cNvSpPr>
              <p:nvPr/>
            </p:nvSpPr>
            <p:spPr bwMode="auto">
              <a:xfrm>
                <a:off x="5287964" y="3076576"/>
                <a:ext cx="796925" cy="793750"/>
              </a:xfrm>
              <a:custGeom>
                <a:avLst/>
                <a:gdLst>
                  <a:gd name="T0" fmla="*/ 105 w 211"/>
                  <a:gd name="T1" fmla="*/ 211 h 211"/>
                  <a:gd name="T2" fmla="*/ 211 w 211"/>
                  <a:gd name="T3" fmla="*/ 106 h 211"/>
                  <a:gd name="T4" fmla="*/ 198 w 211"/>
                  <a:gd name="T5" fmla="*/ 56 h 211"/>
                  <a:gd name="T6" fmla="*/ 196 w 211"/>
                  <a:gd name="T7" fmla="*/ 56 h 211"/>
                  <a:gd name="T8" fmla="*/ 194 w 211"/>
                  <a:gd name="T9" fmla="*/ 56 h 211"/>
                  <a:gd name="T10" fmla="*/ 181 w 211"/>
                  <a:gd name="T11" fmla="*/ 55 h 211"/>
                  <a:gd name="T12" fmla="*/ 171 w 211"/>
                  <a:gd name="T13" fmla="*/ 65 h 211"/>
                  <a:gd name="T14" fmla="*/ 183 w 211"/>
                  <a:gd name="T15" fmla="*/ 106 h 211"/>
                  <a:gd name="T16" fmla="*/ 105 w 211"/>
                  <a:gd name="T17" fmla="*/ 183 h 211"/>
                  <a:gd name="T18" fmla="*/ 28 w 211"/>
                  <a:gd name="T19" fmla="*/ 106 h 211"/>
                  <a:gd name="T20" fmla="*/ 105 w 211"/>
                  <a:gd name="T21" fmla="*/ 28 h 211"/>
                  <a:gd name="T22" fmla="*/ 146 w 211"/>
                  <a:gd name="T23" fmla="*/ 40 h 211"/>
                  <a:gd name="T24" fmla="*/ 155 w 211"/>
                  <a:gd name="T25" fmla="*/ 31 h 211"/>
                  <a:gd name="T26" fmla="*/ 154 w 211"/>
                  <a:gd name="T27" fmla="*/ 16 h 211"/>
                  <a:gd name="T28" fmla="*/ 154 w 211"/>
                  <a:gd name="T29" fmla="*/ 12 h 211"/>
                  <a:gd name="T30" fmla="*/ 105 w 211"/>
                  <a:gd name="T31" fmla="*/ 0 h 211"/>
                  <a:gd name="T32" fmla="*/ 0 w 211"/>
                  <a:gd name="T33" fmla="*/ 106 h 211"/>
                  <a:gd name="T34" fmla="*/ 105 w 211"/>
                  <a:gd name="T35" fmla="*/ 211 h 211"/>
                  <a:gd name="T36" fmla="*/ 105 w 211"/>
                  <a:gd name="T37" fmla="*/ 211 h 211"/>
                  <a:gd name="T38" fmla="*/ 105 w 211"/>
                  <a:gd name="T39" fmla="*/ 211 h 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11" h="211">
                    <a:moveTo>
                      <a:pt x="105" y="211"/>
                    </a:moveTo>
                    <a:cubicBezTo>
                      <a:pt x="164" y="211"/>
                      <a:pt x="211" y="164"/>
                      <a:pt x="211" y="106"/>
                    </a:cubicBezTo>
                    <a:cubicBezTo>
                      <a:pt x="211" y="88"/>
                      <a:pt x="206" y="71"/>
                      <a:pt x="198" y="56"/>
                    </a:cubicBezTo>
                    <a:cubicBezTo>
                      <a:pt x="198" y="56"/>
                      <a:pt x="197" y="56"/>
                      <a:pt x="196" y="56"/>
                    </a:cubicBezTo>
                    <a:cubicBezTo>
                      <a:pt x="195" y="56"/>
                      <a:pt x="195" y="56"/>
                      <a:pt x="194" y="56"/>
                    </a:cubicBezTo>
                    <a:cubicBezTo>
                      <a:pt x="181" y="55"/>
                      <a:pt x="181" y="55"/>
                      <a:pt x="181" y="55"/>
                    </a:cubicBezTo>
                    <a:cubicBezTo>
                      <a:pt x="171" y="65"/>
                      <a:pt x="171" y="65"/>
                      <a:pt x="171" y="65"/>
                    </a:cubicBezTo>
                    <a:cubicBezTo>
                      <a:pt x="179" y="77"/>
                      <a:pt x="183" y="91"/>
                      <a:pt x="183" y="106"/>
                    </a:cubicBezTo>
                    <a:cubicBezTo>
                      <a:pt x="183" y="149"/>
                      <a:pt x="148" y="183"/>
                      <a:pt x="105" y="183"/>
                    </a:cubicBezTo>
                    <a:cubicBezTo>
                      <a:pt x="62" y="183"/>
                      <a:pt x="28" y="149"/>
                      <a:pt x="28" y="106"/>
                    </a:cubicBezTo>
                    <a:cubicBezTo>
                      <a:pt x="28" y="63"/>
                      <a:pt x="62" y="28"/>
                      <a:pt x="105" y="28"/>
                    </a:cubicBezTo>
                    <a:cubicBezTo>
                      <a:pt x="120" y="28"/>
                      <a:pt x="134" y="32"/>
                      <a:pt x="146" y="40"/>
                    </a:cubicBezTo>
                    <a:cubicBezTo>
                      <a:pt x="155" y="31"/>
                      <a:pt x="155" y="31"/>
                      <a:pt x="155" y="31"/>
                    </a:cubicBezTo>
                    <a:cubicBezTo>
                      <a:pt x="154" y="16"/>
                      <a:pt x="154" y="16"/>
                      <a:pt x="154" y="16"/>
                    </a:cubicBezTo>
                    <a:cubicBezTo>
                      <a:pt x="154" y="14"/>
                      <a:pt x="154" y="13"/>
                      <a:pt x="154" y="12"/>
                    </a:cubicBezTo>
                    <a:cubicBezTo>
                      <a:pt x="139" y="5"/>
                      <a:pt x="123" y="0"/>
                      <a:pt x="105" y="0"/>
                    </a:cubicBezTo>
                    <a:cubicBezTo>
                      <a:pt x="47" y="0"/>
                      <a:pt x="0" y="48"/>
                      <a:pt x="0" y="106"/>
                    </a:cubicBezTo>
                    <a:cubicBezTo>
                      <a:pt x="0" y="164"/>
                      <a:pt x="47" y="211"/>
                      <a:pt x="105" y="211"/>
                    </a:cubicBezTo>
                    <a:close/>
                    <a:moveTo>
                      <a:pt x="105" y="211"/>
                    </a:moveTo>
                    <a:cubicBezTo>
                      <a:pt x="105" y="211"/>
                      <a:pt x="105" y="211"/>
                      <a:pt x="105" y="211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" name="Freeform 76"/>
              <p:cNvSpPr>
                <a:spLocks noEditPoints="1"/>
              </p:cNvSpPr>
              <p:nvPr/>
            </p:nvSpPr>
            <p:spPr bwMode="auto">
              <a:xfrm>
                <a:off x="5487989" y="3279776"/>
                <a:ext cx="392113" cy="392113"/>
              </a:xfrm>
              <a:custGeom>
                <a:avLst/>
                <a:gdLst>
                  <a:gd name="T0" fmla="*/ 52 w 104"/>
                  <a:gd name="T1" fmla="*/ 25 h 104"/>
                  <a:gd name="T2" fmla="*/ 54 w 104"/>
                  <a:gd name="T3" fmla="*/ 25 h 104"/>
                  <a:gd name="T4" fmla="*/ 74 w 104"/>
                  <a:gd name="T5" fmla="*/ 5 h 104"/>
                  <a:gd name="T6" fmla="*/ 74 w 104"/>
                  <a:gd name="T7" fmla="*/ 5 h 104"/>
                  <a:gd name="T8" fmla="*/ 52 w 104"/>
                  <a:gd name="T9" fmla="*/ 0 h 104"/>
                  <a:gd name="T10" fmla="*/ 0 w 104"/>
                  <a:gd name="T11" fmla="*/ 52 h 104"/>
                  <a:gd name="T12" fmla="*/ 52 w 104"/>
                  <a:gd name="T13" fmla="*/ 104 h 104"/>
                  <a:gd name="T14" fmla="*/ 104 w 104"/>
                  <a:gd name="T15" fmla="*/ 52 h 104"/>
                  <a:gd name="T16" fmla="*/ 99 w 104"/>
                  <a:gd name="T17" fmla="*/ 30 h 104"/>
                  <a:gd name="T18" fmla="*/ 99 w 104"/>
                  <a:gd name="T19" fmla="*/ 30 h 104"/>
                  <a:gd name="T20" fmla="*/ 79 w 104"/>
                  <a:gd name="T21" fmla="*/ 50 h 104"/>
                  <a:gd name="T22" fmla="*/ 79 w 104"/>
                  <a:gd name="T23" fmla="*/ 52 h 104"/>
                  <a:gd name="T24" fmla="*/ 52 w 104"/>
                  <a:gd name="T25" fmla="*/ 79 h 104"/>
                  <a:gd name="T26" fmla="*/ 25 w 104"/>
                  <a:gd name="T27" fmla="*/ 52 h 104"/>
                  <a:gd name="T28" fmla="*/ 52 w 104"/>
                  <a:gd name="T29" fmla="*/ 25 h 104"/>
                  <a:gd name="T30" fmla="*/ 52 w 104"/>
                  <a:gd name="T31" fmla="*/ 25 h 104"/>
                  <a:gd name="T32" fmla="*/ 52 w 104"/>
                  <a:gd name="T33" fmla="*/ 25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04" h="104">
                    <a:moveTo>
                      <a:pt x="52" y="25"/>
                    </a:moveTo>
                    <a:cubicBezTo>
                      <a:pt x="53" y="25"/>
                      <a:pt x="54" y="25"/>
                      <a:pt x="54" y="25"/>
                    </a:cubicBezTo>
                    <a:cubicBezTo>
                      <a:pt x="74" y="5"/>
                      <a:pt x="74" y="5"/>
                      <a:pt x="74" y="5"/>
                    </a:cubicBezTo>
                    <a:cubicBezTo>
                      <a:pt x="74" y="5"/>
                      <a:pt x="74" y="5"/>
                      <a:pt x="74" y="5"/>
                    </a:cubicBezTo>
                    <a:cubicBezTo>
                      <a:pt x="68" y="2"/>
                      <a:pt x="60" y="0"/>
                      <a:pt x="52" y="0"/>
                    </a:cubicBezTo>
                    <a:cubicBezTo>
                      <a:pt x="24" y="0"/>
                      <a:pt x="0" y="23"/>
                      <a:pt x="0" y="52"/>
                    </a:cubicBezTo>
                    <a:cubicBezTo>
                      <a:pt x="0" y="81"/>
                      <a:pt x="24" y="104"/>
                      <a:pt x="52" y="104"/>
                    </a:cubicBezTo>
                    <a:cubicBezTo>
                      <a:pt x="81" y="104"/>
                      <a:pt x="104" y="81"/>
                      <a:pt x="104" y="52"/>
                    </a:cubicBezTo>
                    <a:cubicBezTo>
                      <a:pt x="104" y="44"/>
                      <a:pt x="102" y="37"/>
                      <a:pt x="99" y="30"/>
                    </a:cubicBezTo>
                    <a:cubicBezTo>
                      <a:pt x="99" y="30"/>
                      <a:pt x="99" y="30"/>
                      <a:pt x="99" y="30"/>
                    </a:cubicBezTo>
                    <a:cubicBezTo>
                      <a:pt x="79" y="50"/>
                      <a:pt x="79" y="50"/>
                      <a:pt x="79" y="50"/>
                    </a:cubicBezTo>
                    <a:cubicBezTo>
                      <a:pt x="79" y="50"/>
                      <a:pt x="79" y="51"/>
                      <a:pt x="79" y="52"/>
                    </a:cubicBezTo>
                    <a:cubicBezTo>
                      <a:pt x="79" y="67"/>
                      <a:pt x="67" y="79"/>
                      <a:pt x="52" y="79"/>
                    </a:cubicBezTo>
                    <a:cubicBezTo>
                      <a:pt x="37" y="79"/>
                      <a:pt x="25" y="67"/>
                      <a:pt x="25" y="52"/>
                    </a:cubicBezTo>
                    <a:cubicBezTo>
                      <a:pt x="25" y="37"/>
                      <a:pt x="37" y="25"/>
                      <a:pt x="52" y="25"/>
                    </a:cubicBezTo>
                    <a:close/>
                    <a:moveTo>
                      <a:pt x="52" y="25"/>
                    </a:moveTo>
                    <a:cubicBezTo>
                      <a:pt x="52" y="25"/>
                      <a:pt x="52" y="25"/>
                      <a:pt x="52" y="25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" name="Freeform 77"/>
              <p:cNvSpPr>
                <a:spLocks noEditPoints="1"/>
              </p:cNvSpPr>
              <p:nvPr/>
            </p:nvSpPr>
            <p:spPr bwMode="auto">
              <a:xfrm>
                <a:off x="5722939" y="2994026"/>
                <a:ext cx="444500" cy="441325"/>
              </a:xfrm>
              <a:custGeom>
                <a:avLst/>
                <a:gdLst>
                  <a:gd name="T0" fmla="*/ 99 w 118"/>
                  <a:gd name="T1" fmla="*/ 32 h 117"/>
                  <a:gd name="T2" fmla="*/ 105 w 118"/>
                  <a:gd name="T3" fmla="*/ 26 h 117"/>
                  <a:gd name="T4" fmla="*/ 105 w 118"/>
                  <a:gd name="T5" fmla="*/ 17 h 117"/>
                  <a:gd name="T6" fmla="*/ 101 w 118"/>
                  <a:gd name="T7" fmla="*/ 13 h 117"/>
                  <a:gd name="T8" fmla="*/ 96 w 118"/>
                  <a:gd name="T9" fmla="*/ 11 h 117"/>
                  <a:gd name="T10" fmla="*/ 92 w 118"/>
                  <a:gd name="T11" fmla="*/ 13 h 117"/>
                  <a:gd name="T12" fmla="*/ 85 w 118"/>
                  <a:gd name="T13" fmla="*/ 19 h 117"/>
                  <a:gd name="T14" fmla="*/ 84 w 118"/>
                  <a:gd name="T15" fmla="*/ 2 h 117"/>
                  <a:gd name="T16" fmla="*/ 82 w 118"/>
                  <a:gd name="T17" fmla="*/ 0 h 117"/>
                  <a:gd name="T18" fmla="*/ 80 w 118"/>
                  <a:gd name="T19" fmla="*/ 1 h 117"/>
                  <a:gd name="T20" fmla="*/ 54 w 118"/>
                  <a:gd name="T21" fmla="*/ 26 h 117"/>
                  <a:gd name="T22" fmla="*/ 51 w 118"/>
                  <a:gd name="T23" fmla="*/ 35 h 117"/>
                  <a:gd name="T24" fmla="*/ 51 w 118"/>
                  <a:gd name="T25" fmla="*/ 36 h 117"/>
                  <a:gd name="T26" fmla="*/ 52 w 118"/>
                  <a:gd name="T27" fmla="*/ 52 h 117"/>
                  <a:gd name="T28" fmla="*/ 43 w 118"/>
                  <a:gd name="T29" fmla="*/ 62 h 117"/>
                  <a:gd name="T30" fmla="*/ 26 w 118"/>
                  <a:gd name="T31" fmla="*/ 78 h 117"/>
                  <a:gd name="T32" fmla="*/ 26 w 118"/>
                  <a:gd name="T33" fmla="*/ 79 h 117"/>
                  <a:gd name="T34" fmla="*/ 10 w 118"/>
                  <a:gd name="T35" fmla="*/ 95 h 117"/>
                  <a:gd name="T36" fmla="*/ 2 w 118"/>
                  <a:gd name="T37" fmla="*/ 102 h 117"/>
                  <a:gd name="T38" fmla="*/ 1 w 118"/>
                  <a:gd name="T39" fmla="*/ 106 h 117"/>
                  <a:gd name="T40" fmla="*/ 0 w 118"/>
                  <a:gd name="T41" fmla="*/ 111 h 117"/>
                  <a:gd name="T42" fmla="*/ 6 w 118"/>
                  <a:gd name="T43" fmla="*/ 117 h 117"/>
                  <a:gd name="T44" fmla="*/ 6 w 118"/>
                  <a:gd name="T45" fmla="*/ 117 h 117"/>
                  <a:gd name="T46" fmla="*/ 12 w 118"/>
                  <a:gd name="T47" fmla="*/ 117 h 117"/>
                  <a:gd name="T48" fmla="*/ 16 w 118"/>
                  <a:gd name="T49" fmla="*/ 115 h 117"/>
                  <a:gd name="T50" fmla="*/ 66 w 118"/>
                  <a:gd name="T51" fmla="*/ 65 h 117"/>
                  <a:gd name="T52" fmla="*/ 81 w 118"/>
                  <a:gd name="T53" fmla="*/ 66 h 117"/>
                  <a:gd name="T54" fmla="*/ 82 w 118"/>
                  <a:gd name="T55" fmla="*/ 66 h 117"/>
                  <a:gd name="T56" fmla="*/ 83 w 118"/>
                  <a:gd name="T57" fmla="*/ 66 h 117"/>
                  <a:gd name="T58" fmla="*/ 91 w 118"/>
                  <a:gd name="T59" fmla="*/ 63 h 117"/>
                  <a:gd name="T60" fmla="*/ 116 w 118"/>
                  <a:gd name="T61" fmla="*/ 37 h 117"/>
                  <a:gd name="T62" fmla="*/ 115 w 118"/>
                  <a:gd name="T63" fmla="*/ 33 h 117"/>
                  <a:gd name="T64" fmla="*/ 99 w 118"/>
                  <a:gd name="T65" fmla="*/ 32 h 117"/>
                  <a:gd name="T66" fmla="*/ 99 w 118"/>
                  <a:gd name="T67" fmla="*/ 32 h 117"/>
                  <a:gd name="T68" fmla="*/ 99 w 118"/>
                  <a:gd name="T69" fmla="*/ 32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18" h="117">
                    <a:moveTo>
                      <a:pt x="99" y="32"/>
                    </a:moveTo>
                    <a:cubicBezTo>
                      <a:pt x="105" y="26"/>
                      <a:pt x="105" y="26"/>
                      <a:pt x="105" y="26"/>
                    </a:cubicBezTo>
                    <a:cubicBezTo>
                      <a:pt x="108" y="24"/>
                      <a:pt x="108" y="20"/>
                      <a:pt x="105" y="17"/>
                    </a:cubicBezTo>
                    <a:cubicBezTo>
                      <a:pt x="101" y="13"/>
                      <a:pt x="101" y="13"/>
                      <a:pt x="101" y="13"/>
                    </a:cubicBezTo>
                    <a:cubicBezTo>
                      <a:pt x="100" y="12"/>
                      <a:pt x="98" y="11"/>
                      <a:pt x="96" y="11"/>
                    </a:cubicBezTo>
                    <a:cubicBezTo>
                      <a:pt x="95" y="11"/>
                      <a:pt x="93" y="12"/>
                      <a:pt x="92" y="13"/>
                    </a:cubicBezTo>
                    <a:cubicBezTo>
                      <a:pt x="85" y="19"/>
                      <a:pt x="85" y="19"/>
                      <a:pt x="85" y="19"/>
                    </a:cubicBezTo>
                    <a:cubicBezTo>
                      <a:pt x="84" y="2"/>
                      <a:pt x="84" y="2"/>
                      <a:pt x="84" y="2"/>
                    </a:cubicBezTo>
                    <a:cubicBezTo>
                      <a:pt x="84" y="1"/>
                      <a:pt x="83" y="0"/>
                      <a:pt x="82" y="0"/>
                    </a:cubicBezTo>
                    <a:cubicBezTo>
                      <a:pt x="81" y="0"/>
                      <a:pt x="80" y="0"/>
                      <a:pt x="80" y="1"/>
                    </a:cubicBezTo>
                    <a:cubicBezTo>
                      <a:pt x="54" y="26"/>
                      <a:pt x="54" y="26"/>
                      <a:pt x="54" y="26"/>
                    </a:cubicBezTo>
                    <a:cubicBezTo>
                      <a:pt x="52" y="29"/>
                      <a:pt x="51" y="32"/>
                      <a:pt x="51" y="35"/>
                    </a:cubicBezTo>
                    <a:cubicBezTo>
                      <a:pt x="51" y="36"/>
                      <a:pt x="51" y="36"/>
                      <a:pt x="51" y="36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43" y="62"/>
                      <a:pt x="43" y="62"/>
                      <a:pt x="43" y="62"/>
                    </a:cubicBezTo>
                    <a:cubicBezTo>
                      <a:pt x="26" y="78"/>
                      <a:pt x="26" y="78"/>
                      <a:pt x="26" y="78"/>
                    </a:cubicBezTo>
                    <a:cubicBezTo>
                      <a:pt x="26" y="79"/>
                      <a:pt x="26" y="79"/>
                      <a:pt x="26" y="79"/>
                    </a:cubicBezTo>
                    <a:cubicBezTo>
                      <a:pt x="10" y="95"/>
                      <a:pt x="10" y="95"/>
                      <a:pt x="10" y="95"/>
                    </a:cubicBezTo>
                    <a:cubicBezTo>
                      <a:pt x="2" y="102"/>
                      <a:pt x="2" y="102"/>
                      <a:pt x="2" y="102"/>
                    </a:cubicBezTo>
                    <a:cubicBezTo>
                      <a:pt x="1" y="103"/>
                      <a:pt x="1" y="104"/>
                      <a:pt x="1" y="106"/>
                    </a:cubicBezTo>
                    <a:cubicBezTo>
                      <a:pt x="0" y="111"/>
                      <a:pt x="0" y="111"/>
                      <a:pt x="0" y="111"/>
                    </a:cubicBezTo>
                    <a:cubicBezTo>
                      <a:pt x="0" y="115"/>
                      <a:pt x="3" y="117"/>
                      <a:pt x="6" y="117"/>
                    </a:cubicBezTo>
                    <a:cubicBezTo>
                      <a:pt x="6" y="117"/>
                      <a:pt x="6" y="117"/>
                      <a:pt x="6" y="117"/>
                    </a:cubicBezTo>
                    <a:cubicBezTo>
                      <a:pt x="12" y="117"/>
                      <a:pt x="12" y="117"/>
                      <a:pt x="12" y="117"/>
                    </a:cubicBezTo>
                    <a:cubicBezTo>
                      <a:pt x="14" y="117"/>
                      <a:pt x="15" y="116"/>
                      <a:pt x="16" y="115"/>
                    </a:cubicBezTo>
                    <a:cubicBezTo>
                      <a:pt x="66" y="65"/>
                      <a:pt x="66" y="65"/>
                      <a:pt x="66" y="65"/>
                    </a:cubicBezTo>
                    <a:cubicBezTo>
                      <a:pt x="81" y="66"/>
                      <a:pt x="81" y="66"/>
                      <a:pt x="81" y="66"/>
                    </a:cubicBezTo>
                    <a:cubicBezTo>
                      <a:pt x="82" y="66"/>
                      <a:pt x="82" y="66"/>
                      <a:pt x="82" y="66"/>
                    </a:cubicBezTo>
                    <a:cubicBezTo>
                      <a:pt x="82" y="66"/>
                      <a:pt x="82" y="66"/>
                      <a:pt x="83" y="66"/>
                    </a:cubicBezTo>
                    <a:cubicBezTo>
                      <a:pt x="86" y="66"/>
                      <a:pt x="89" y="65"/>
                      <a:pt x="91" y="63"/>
                    </a:cubicBezTo>
                    <a:cubicBezTo>
                      <a:pt x="116" y="37"/>
                      <a:pt x="116" y="37"/>
                      <a:pt x="116" y="37"/>
                    </a:cubicBezTo>
                    <a:cubicBezTo>
                      <a:pt x="118" y="36"/>
                      <a:pt x="117" y="33"/>
                      <a:pt x="115" y="33"/>
                    </a:cubicBezTo>
                    <a:lnTo>
                      <a:pt x="99" y="32"/>
                    </a:lnTo>
                    <a:close/>
                    <a:moveTo>
                      <a:pt x="99" y="32"/>
                    </a:moveTo>
                    <a:cubicBezTo>
                      <a:pt x="99" y="32"/>
                      <a:pt x="99" y="32"/>
                      <a:pt x="99" y="32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19" name="矩形 18"/>
          <p:cNvSpPr/>
          <p:nvPr/>
        </p:nvSpPr>
        <p:spPr>
          <a:xfrm>
            <a:off x="3748748" y="1299951"/>
            <a:ext cx="7929795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latin typeface="微软雅黑 Light" pitchFamily="34" charset="-122"/>
                <a:ea typeface="微软雅黑 Light" pitchFamily="34" charset="-122"/>
              </a:rPr>
              <a:t>我们的项目</a:t>
            </a:r>
            <a:r>
              <a:rPr lang="zh-CN" altLang="en-US" sz="2000" dirty="0" smtClean="0">
                <a:latin typeface="微软雅黑 Light" pitchFamily="34" charset="-122"/>
                <a:ea typeface="微软雅黑 Light" pitchFamily="34" charset="-122"/>
              </a:rPr>
              <a:t>由</a:t>
            </a:r>
            <a:r>
              <a:rPr lang="zh-CN" altLang="en-US" sz="2000" b="1" dirty="0">
                <a:solidFill>
                  <a:srgbClr val="FF0000"/>
                </a:solidFill>
                <a:latin typeface="微软雅黑 Light" pitchFamily="34" charset="-122"/>
                <a:ea typeface="微软雅黑 Light" pitchFamily="34" charset="-122"/>
              </a:rPr>
              <a:t>两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 Light" pitchFamily="34" charset="-122"/>
                <a:ea typeface="微软雅黑 Light" pitchFamily="34" charset="-122"/>
              </a:rPr>
              <a:t>大</a:t>
            </a:r>
            <a:r>
              <a:rPr lang="zh-CN" altLang="en-US" sz="2000" dirty="0" smtClean="0">
                <a:latin typeface="微软雅黑 Light" pitchFamily="34" charset="-122"/>
                <a:ea typeface="微软雅黑 Light" pitchFamily="34" charset="-122"/>
              </a:rPr>
              <a:t>部</a:t>
            </a:r>
            <a:r>
              <a:rPr lang="zh-CN" altLang="en-US" sz="2000" dirty="0">
                <a:latin typeface="微软雅黑 Light" pitchFamily="34" charset="-122"/>
                <a:ea typeface="微软雅黑 Light" pitchFamily="34" charset="-122"/>
              </a:rPr>
              <a:t>分组成</a:t>
            </a:r>
            <a:r>
              <a:rPr lang="zh-CN" altLang="en-US" sz="2000" dirty="0" smtClean="0">
                <a:latin typeface="微软雅黑 Light" pitchFamily="34" charset="-122"/>
                <a:ea typeface="微软雅黑 Light" pitchFamily="34" charset="-122"/>
              </a:rPr>
              <a:t>。</a:t>
            </a:r>
            <a:endParaRPr lang="en-US" altLang="zh-CN" sz="2000" dirty="0" smtClean="0">
              <a:latin typeface="微软雅黑 Light" pitchFamily="34" charset="-122"/>
              <a:ea typeface="微软雅黑 Light" pitchFamily="34" charset="-122"/>
            </a:endParaRPr>
          </a:p>
          <a:p>
            <a:endParaRPr lang="en-US" altLang="zh-CN" sz="2000" dirty="0">
              <a:latin typeface="微软雅黑 Light" pitchFamily="34" charset="-122"/>
              <a:ea typeface="微软雅黑 Light" pitchFamily="34" charset="-122"/>
            </a:endParaRPr>
          </a:p>
          <a:p>
            <a:endParaRPr lang="zh-CN" altLang="en-US" sz="2000" dirty="0">
              <a:latin typeface="微软雅黑 Light" pitchFamily="34" charset="-122"/>
              <a:ea typeface="微软雅黑 Light" pitchFamily="34" charset="-122"/>
            </a:endParaRPr>
          </a:p>
          <a:p>
            <a:r>
              <a:rPr lang="zh-CN" altLang="en-US" sz="2000" dirty="0">
                <a:latin typeface="微软雅黑 Light" pitchFamily="34" charset="-122"/>
                <a:ea typeface="微软雅黑 Light" pitchFamily="34" charset="-122"/>
              </a:rPr>
              <a:t>在服务器上搭建的后端，需要有相应程序调用的请求的接口</a:t>
            </a:r>
            <a:r>
              <a:rPr lang="en-US" altLang="zh-CN" sz="2000" dirty="0">
                <a:latin typeface="微软雅黑 Light" pitchFamily="34" charset="-122"/>
                <a:ea typeface="微软雅黑 Light" pitchFamily="34" charset="-122"/>
              </a:rPr>
              <a:t>【</a:t>
            </a:r>
            <a:r>
              <a:rPr lang="zh-CN" altLang="en-US" sz="2000" dirty="0" smtClean="0">
                <a:latin typeface="微软雅黑 Light" pitchFamily="34" charset="-122"/>
                <a:ea typeface="微软雅黑 Light" pitchFamily="34" charset="-122"/>
              </a:rPr>
              <a:t>包括接口调取的资讯的</a:t>
            </a:r>
            <a:r>
              <a:rPr lang="zh-CN" altLang="en-US" sz="2000" dirty="0">
                <a:latin typeface="微软雅黑 Light" pitchFamily="34" charset="-122"/>
                <a:ea typeface="微软雅黑 Light" pitchFamily="34" charset="-122"/>
              </a:rPr>
              <a:t>插入还有小程序前端调用的请求</a:t>
            </a:r>
            <a:r>
              <a:rPr lang="en-US" altLang="zh-CN" sz="2000" dirty="0">
                <a:latin typeface="微软雅黑 Light" pitchFamily="34" charset="-122"/>
                <a:ea typeface="微软雅黑 Light" pitchFamily="34" charset="-122"/>
              </a:rPr>
              <a:t>】</a:t>
            </a:r>
            <a:r>
              <a:rPr lang="zh-CN" altLang="en-US" sz="2000" dirty="0">
                <a:latin typeface="微软雅黑 Light" pitchFamily="34" charset="-122"/>
                <a:ea typeface="微软雅黑 Light" pitchFamily="34" charset="-122"/>
              </a:rPr>
              <a:t>，要有当数据出错的警告或者</a:t>
            </a:r>
            <a:r>
              <a:rPr lang="zh-CN" altLang="en-US" sz="2000" dirty="0" smtClean="0">
                <a:latin typeface="微软雅黑 Light" pitchFamily="34" charset="-122"/>
                <a:ea typeface="微软雅黑 Light" pitchFamily="34" charset="-122"/>
              </a:rPr>
              <a:t>安全措施</a:t>
            </a:r>
            <a:endParaRPr lang="en-US" altLang="zh-CN" sz="2000" dirty="0" smtClean="0">
              <a:latin typeface="微软雅黑 Light" pitchFamily="34" charset="-122"/>
              <a:ea typeface="微软雅黑 Light" pitchFamily="34" charset="-122"/>
            </a:endParaRPr>
          </a:p>
          <a:p>
            <a:endParaRPr lang="zh-CN" altLang="en-US" sz="2000" dirty="0">
              <a:latin typeface="微软雅黑 Light" pitchFamily="34" charset="-122"/>
              <a:ea typeface="微软雅黑 Light" pitchFamily="34" charset="-122"/>
            </a:endParaRPr>
          </a:p>
          <a:p>
            <a:r>
              <a:rPr lang="zh-CN" altLang="en-US" sz="2000" dirty="0">
                <a:latin typeface="微软雅黑 Light" pitchFamily="34" charset="-122"/>
                <a:ea typeface="微软雅黑 Light" pitchFamily="34" charset="-122"/>
              </a:rPr>
              <a:t>在小程序前端设计上，以微信开发者文档为指导进行开发，要有</a:t>
            </a:r>
            <a:r>
              <a:rPr lang="zh-CN" altLang="en-US" sz="2000" dirty="0" smtClean="0">
                <a:latin typeface="微软雅黑 Light" pitchFamily="34" charset="-122"/>
                <a:ea typeface="微软雅黑 Light" pitchFamily="34" charset="-122"/>
              </a:rPr>
              <a:t>用户授权的</a:t>
            </a:r>
            <a:r>
              <a:rPr lang="zh-CN" altLang="en-US" sz="2000" dirty="0">
                <a:latin typeface="微软雅黑 Light" pitchFamily="34" charset="-122"/>
                <a:ea typeface="微软雅黑 Light" pitchFamily="34" charset="-122"/>
              </a:rPr>
              <a:t>模块和界面布局设计（包括与服务器的数据库的调用）</a:t>
            </a:r>
            <a:r>
              <a:rPr lang="zh-CN" altLang="en-US" sz="2000" dirty="0" smtClean="0">
                <a:latin typeface="微软雅黑 Light" pitchFamily="34" charset="-122"/>
                <a:ea typeface="微软雅黑 Light" pitchFamily="34" charset="-122"/>
              </a:rPr>
              <a:t>。具体</a:t>
            </a:r>
            <a:r>
              <a:rPr lang="zh-CN" altLang="en-US" sz="2000" dirty="0">
                <a:latin typeface="微软雅黑 Light" pitchFamily="34" charset="-122"/>
                <a:ea typeface="微软雅黑 Light" pitchFamily="34" charset="-122"/>
              </a:rPr>
              <a:t>资讯的展示的模块和界面布局设计（括与服务器的数据库的调用） </a:t>
            </a:r>
            <a:r>
              <a:rPr lang="en-US" altLang="zh-CN" sz="2000" dirty="0">
                <a:latin typeface="微软雅黑 Light" pitchFamily="34" charset="-122"/>
                <a:ea typeface="微软雅黑 Light" pitchFamily="34" charset="-122"/>
              </a:rPr>
              <a:t>. </a:t>
            </a:r>
            <a:r>
              <a:rPr lang="zh-CN" altLang="en-US" sz="2000" dirty="0">
                <a:latin typeface="微软雅黑 Light" pitchFamily="34" charset="-122"/>
                <a:ea typeface="微软雅黑 Light" pitchFamily="34" charset="-122"/>
              </a:rPr>
              <a:t>具体资讯的喜欢、分享、</a:t>
            </a:r>
            <a:r>
              <a:rPr lang="zh-CN" altLang="en-US" sz="2000" dirty="0" smtClean="0">
                <a:latin typeface="微软雅黑 Light" pitchFamily="34" charset="-122"/>
                <a:ea typeface="微软雅黑 Light" pitchFamily="34" charset="-122"/>
              </a:rPr>
              <a:t>收藏</a:t>
            </a:r>
            <a:r>
              <a:rPr lang="en-US" altLang="zh-CN" sz="2000" dirty="0" smtClean="0">
                <a:latin typeface="微软雅黑 Light" pitchFamily="34" charset="-122"/>
                <a:ea typeface="微软雅黑 Light" pitchFamily="34" charset="-122"/>
              </a:rPr>
              <a:t>【</a:t>
            </a:r>
            <a:r>
              <a:rPr lang="zh-CN" altLang="en-US" sz="2000" dirty="0" smtClean="0">
                <a:latin typeface="微软雅黑 Light" pitchFamily="34" charset="-122"/>
                <a:ea typeface="微软雅黑 Light" pitchFamily="34" charset="-122"/>
              </a:rPr>
              <a:t>暂不支持</a:t>
            </a:r>
            <a:r>
              <a:rPr lang="en-US" altLang="zh-CN" sz="2000" dirty="0" smtClean="0">
                <a:latin typeface="微软雅黑 Light" pitchFamily="34" charset="-122"/>
                <a:ea typeface="微软雅黑 Light" pitchFamily="34" charset="-122"/>
              </a:rPr>
              <a:t>】</a:t>
            </a:r>
            <a:r>
              <a:rPr lang="zh-CN" altLang="en-US" sz="2000" dirty="0" smtClean="0">
                <a:latin typeface="微软雅黑 Light" pitchFamily="34" charset="-122"/>
                <a:ea typeface="微软雅黑 Light" pitchFamily="34" charset="-122"/>
              </a:rPr>
              <a:t>的</a:t>
            </a:r>
            <a:r>
              <a:rPr lang="zh-CN" altLang="en-US" sz="2000" dirty="0">
                <a:latin typeface="微软雅黑 Light" pitchFamily="34" charset="-122"/>
                <a:ea typeface="微软雅黑 Light" pitchFamily="34" charset="-122"/>
              </a:rPr>
              <a:t>功能模块（包括与服务器的数据库的调用和微信接口的</a:t>
            </a:r>
            <a:r>
              <a:rPr lang="zh-CN" altLang="en-US" sz="2000" dirty="0" smtClean="0">
                <a:latin typeface="微软雅黑 Light" pitchFamily="34" charset="-122"/>
                <a:ea typeface="微软雅黑 Light" pitchFamily="34" charset="-122"/>
              </a:rPr>
              <a:t>调用以及</a:t>
            </a:r>
            <a:r>
              <a:rPr lang="en-US" altLang="zh-CN" sz="2000" dirty="0" smtClean="0">
                <a:latin typeface="微软雅黑 Light" pitchFamily="34" charset="-122"/>
                <a:ea typeface="微软雅黑 Light" pitchFamily="34" charset="-122"/>
              </a:rPr>
              <a:t>API</a:t>
            </a:r>
            <a:r>
              <a:rPr lang="zh-CN" altLang="en-US" sz="2000" dirty="0" smtClean="0">
                <a:latin typeface="微软雅黑 Light" pitchFamily="34" charset="-122"/>
                <a:ea typeface="微软雅黑 Light" pitchFamily="34" charset="-122"/>
              </a:rPr>
              <a:t>的调用）</a:t>
            </a:r>
            <a:endParaRPr lang="en-US" altLang="zh-CN" sz="2000" dirty="0" smtClean="0">
              <a:latin typeface="微软雅黑 Light" pitchFamily="34" charset="-122"/>
              <a:ea typeface="微软雅黑 Light" pitchFamily="34" charset="-122"/>
            </a:endParaRPr>
          </a:p>
          <a:p>
            <a:endParaRPr lang="zh-CN" altLang="en-US" sz="2000" dirty="0">
              <a:latin typeface="微软雅黑 Light" pitchFamily="34" charset="-122"/>
              <a:ea typeface="微软雅黑 Light" pitchFamily="34" charset="-122"/>
            </a:endParaRPr>
          </a:p>
          <a:p>
            <a:r>
              <a:rPr lang="zh-CN" altLang="en-US" sz="2000" dirty="0" smtClean="0">
                <a:latin typeface="微软雅黑 Light" pitchFamily="34" charset="-122"/>
                <a:ea typeface="微软雅黑 Light" pitchFamily="34" charset="-122"/>
              </a:rPr>
              <a:t>*时光</a:t>
            </a:r>
            <a:r>
              <a:rPr lang="zh-CN" altLang="en-US" sz="2000" dirty="0">
                <a:latin typeface="微软雅黑 Light" pitchFamily="34" charset="-122"/>
                <a:ea typeface="微软雅黑 Light" pitchFamily="34" charset="-122"/>
              </a:rPr>
              <a:t>机功能（展示全部收藏信息、指定时间段）</a:t>
            </a: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xmlns="" id="{775B7818-1651-4C87-923D-7102E73B4FA8}"/>
              </a:ext>
            </a:extLst>
          </p:cNvPr>
          <p:cNvGrpSpPr/>
          <p:nvPr/>
        </p:nvGrpSpPr>
        <p:grpSpPr>
          <a:xfrm>
            <a:off x="431371" y="0"/>
            <a:ext cx="2116958" cy="1064029"/>
            <a:chOff x="323528" y="0"/>
            <a:chExt cx="1744225" cy="536266"/>
          </a:xfrm>
        </p:grpSpPr>
        <p:sp>
          <p:nvSpPr>
            <p:cNvPr id="21" name="TextBox 86"/>
            <p:cNvSpPr txBox="1"/>
            <p:nvPr/>
          </p:nvSpPr>
          <p:spPr>
            <a:xfrm>
              <a:off x="636223" y="167305"/>
              <a:ext cx="1431530" cy="2637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2800" b="1" dirty="0" smtClean="0">
                  <a:latin typeface="微软雅黑" pitchFamily="34" charset="-122"/>
                  <a:ea typeface="微软雅黑" pitchFamily="34" charset="-122"/>
                  <a:cs typeface="+mn-ea"/>
                  <a:sym typeface="+mn-lt"/>
                </a:rPr>
                <a:t>系统构思</a:t>
              </a:r>
              <a:endParaRPr lang="en-US" altLang="zh-CN" sz="2800" b="1" dirty="0">
                <a:latin typeface="微软雅黑" pitchFamily="34" charset="-122"/>
                <a:ea typeface="微软雅黑" pitchFamily="34" charset="-122"/>
                <a:cs typeface="+mn-ea"/>
                <a:sym typeface="+mn-lt"/>
              </a:endParaRPr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xmlns="" id="{91B15B32-D5A7-4EB2-902A-4703504BB2EE}"/>
                </a:ext>
              </a:extLst>
            </p:cNvPr>
            <p:cNvSpPr/>
            <p:nvPr/>
          </p:nvSpPr>
          <p:spPr>
            <a:xfrm>
              <a:off x="323528" y="0"/>
              <a:ext cx="216024" cy="536266"/>
            </a:xfrm>
            <a:prstGeom prst="rect">
              <a:avLst/>
            </a:prstGeom>
            <a:solidFill>
              <a:srgbClr val="1FAB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31798477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1290791" y="2420985"/>
            <a:ext cx="1490322" cy="1556302"/>
            <a:chOff x="1689792" y="5118601"/>
            <a:chExt cx="688368" cy="688368"/>
          </a:xfrm>
        </p:grpSpPr>
        <p:grpSp>
          <p:nvGrpSpPr>
            <p:cNvPr id="11" name="组合 10" descr="e7d195523061f1c0205959036996ad55c215b892a7aac5c0B9ADEF7896FB48F2EF97163A2DE1401E1875DEDC438B7864AD24CA23553DBBBD975DAF4CAD4A2592689FFB6CEE59FFA55B2702D0E5EE29CDDE744B5A58D848E290B0F3363EEEFF85AEACDB2C4783B3CFD20D9E72AC2F528B09A88B84C6E73CDEC5D6CB26D43C2398027A14BE9DBFE415"/>
            <p:cNvGrpSpPr/>
            <p:nvPr/>
          </p:nvGrpSpPr>
          <p:grpSpPr>
            <a:xfrm>
              <a:off x="1689792" y="5118601"/>
              <a:ext cx="688368" cy="688368"/>
              <a:chOff x="7242071" y="5103361"/>
              <a:chExt cx="688368" cy="688368"/>
            </a:xfrm>
          </p:grpSpPr>
          <p:sp>
            <p:nvSpPr>
              <p:cNvPr id="17" name="椭圆 16"/>
              <p:cNvSpPr/>
              <p:nvPr/>
            </p:nvSpPr>
            <p:spPr>
              <a:xfrm>
                <a:off x="7242071" y="5103361"/>
                <a:ext cx="688368" cy="688368"/>
              </a:xfrm>
              <a:prstGeom prst="ellipse">
                <a:avLst/>
              </a:prstGeom>
              <a:gradFill>
                <a:gsLst>
                  <a:gs pos="0">
                    <a:srgbClr val="FFFFFF"/>
                  </a:gs>
                  <a:gs pos="100000">
                    <a:schemeClr val="bg1">
                      <a:lumMod val="95000"/>
                    </a:schemeClr>
                  </a:gs>
                </a:gsLst>
                <a:lin ang="15000000" scaled="0"/>
              </a:gradFill>
              <a:ln w="2540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1"/>
                </a:gradFill>
              </a:ln>
              <a:effectLst>
                <a:outerShdw blurRad="63500" sx="103000" sy="103000" algn="ctr" rotWithShape="0">
                  <a:prstClr val="black">
                    <a:alpha val="26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" name="椭圆 17"/>
              <p:cNvSpPr/>
              <p:nvPr/>
            </p:nvSpPr>
            <p:spPr>
              <a:xfrm>
                <a:off x="7286625" y="5148946"/>
                <a:ext cx="608738" cy="608738"/>
              </a:xfrm>
              <a:prstGeom prst="ellipse">
                <a:avLst/>
              </a:prstGeom>
              <a:gradFill>
                <a:gsLst>
                  <a:gs pos="100000">
                    <a:srgbClr val="18478F"/>
                  </a:gs>
                  <a:gs pos="0">
                    <a:srgbClr val="238DED"/>
                  </a:gs>
                </a:gsLst>
                <a:lin ang="7800000" scaled="0"/>
              </a:gradFill>
              <a:ln w="28575">
                <a:noFill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12" name="组合 11" descr="e7d195523061f1c0205959036996ad55c215b892a7aac5c0B9ADEF7896FB48F2EF97163A2DE1401E1875DEDC438B7864AD24CA23553DBBBD975DAF4CAD4A2592689FFB6CEE59FFA55B2702D0E5EE29CDDE744B5A58D848E290B0F3363EEEFF85AEACDB2C4783B3CFD20D9E72AC2F528B09A88B84C6E73CDEC5D6CB26D43C2398027A14BE9DBFE415"/>
            <p:cNvGrpSpPr/>
            <p:nvPr/>
          </p:nvGrpSpPr>
          <p:grpSpPr>
            <a:xfrm>
              <a:off x="1862977" y="5279546"/>
              <a:ext cx="367805" cy="366477"/>
              <a:chOff x="5287964" y="2994026"/>
              <a:chExt cx="879475" cy="876300"/>
            </a:xfrm>
            <a:solidFill>
              <a:schemeClr val="bg1"/>
            </a:solidFill>
          </p:grpSpPr>
          <p:sp>
            <p:nvSpPr>
              <p:cNvPr id="14" name="Freeform 75"/>
              <p:cNvSpPr>
                <a:spLocks noEditPoints="1"/>
              </p:cNvSpPr>
              <p:nvPr/>
            </p:nvSpPr>
            <p:spPr bwMode="auto">
              <a:xfrm>
                <a:off x="5287964" y="3076576"/>
                <a:ext cx="796925" cy="793750"/>
              </a:xfrm>
              <a:custGeom>
                <a:avLst/>
                <a:gdLst>
                  <a:gd name="T0" fmla="*/ 105 w 211"/>
                  <a:gd name="T1" fmla="*/ 211 h 211"/>
                  <a:gd name="T2" fmla="*/ 211 w 211"/>
                  <a:gd name="T3" fmla="*/ 106 h 211"/>
                  <a:gd name="T4" fmla="*/ 198 w 211"/>
                  <a:gd name="T5" fmla="*/ 56 h 211"/>
                  <a:gd name="T6" fmla="*/ 196 w 211"/>
                  <a:gd name="T7" fmla="*/ 56 h 211"/>
                  <a:gd name="T8" fmla="*/ 194 w 211"/>
                  <a:gd name="T9" fmla="*/ 56 h 211"/>
                  <a:gd name="T10" fmla="*/ 181 w 211"/>
                  <a:gd name="T11" fmla="*/ 55 h 211"/>
                  <a:gd name="T12" fmla="*/ 171 w 211"/>
                  <a:gd name="T13" fmla="*/ 65 h 211"/>
                  <a:gd name="T14" fmla="*/ 183 w 211"/>
                  <a:gd name="T15" fmla="*/ 106 h 211"/>
                  <a:gd name="T16" fmla="*/ 105 w 211"/>
                  <a:gd name="T17" fmla="*/ 183 h 211"/>
                  <a:gd name="T18" fmla="*/ 28 w 211"/>
                  <a:gd name="T19" fmla="*/ 106 h 211"/>
                  <a:gd name="T20" fmla="*/ 105 w 211"/>
                  <a:gd name="T21" fmla="*/ 28 h 211"/>
                  <a:gd name="T22" fmla="*/ 146 w 211"/>
                  <a:gd name="T23" fmla="*/ 40 h 211"/>
                  <a:gd name="T24" fmla="*/ 155 w 211"/>
                  <a:gd name="T25" fmla="*/ 31 h 211"/>
                  <a:gd name="T26" fmla="*/ 154 w 211"/>
                  <a:gd name="T27" fmla="*/ 16 h 211"/>
                  <a:gd name="T28" fmla="*/ 154 w 211"/>
                  <a:gd name="T29" fmla="*/ 12 h 211"/>
                  <a:gd name="T30" fmla="*/ 105 w 211"/>
                  <a:gd name="T31" fmla="*/ 0 h 211"/>
                  <a:gd name="T32" fmla="*/ 0 w 211"/>
                  <a:gd name="T33" fmla="*/ 106 h 211"/>
                  <a:gd name="T34" fmla="*/ 105 w 211"/>
                  <a:gd name="T35" fmla="*/ 211 h 211"/>
                  <a:gd name="T36" fmla="*/ 105 w 211"/>
                  <a:gd name="T37" fmla="*/ 211 h 211"/>
                  <a:gd name="T38" fmla="*/ 105 w 211"/>
                  <a:gd name="T39" fmla="*/ 211 h 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11" h="211">
                    <a:moveTo>
                      <a:pt x="105" y="211"/>
                    </a:moveTo>
                    <a:cubicBezTo>
                      <a:pt x="164" y="211"/>
                      <a:pt x="211" y="164"/>
                      <a:pt x="211" y="106"/>
                    </a:cubicBezTo>
                    <a:cubicBezTo>
                      <a:pt x="211" y="88"/>
                      <a:pt x="206" y="71"/>
                      <a:pt x="198" y="56"/>
                    </a:cubicBezTo>
                    <a:cubicBezTo>
                      <a:pt x="198" y="56"/>
                      <a:pt x="197" y="56"/>
                      <a:pt x="196" y="56"/>
                    </a:cubicBezTo>
                    <a:cubicBezTo>
                      <a:pt x="195" y="56"/>
                      <a:pt x="195" y="56"/>
                      <a:pt x="194" y="56"/>
                    </a:cubicBezTo>
                    <a:cubicBezTo>
                      <a:pt x="181" y="55"/>
                      <a:pt x="181" y="55"/>
                      <a:pt x="181" y="55"/>
                    </a:cubicBezTo>
                    <a:cubicBezTo>
                      <a:pt x="171" y="65"/>
                      <a:pt x="171" y="65"/>
                      <a:pt x="171" y="65"/>
                    </a:cubicBezTo>
                    <a:cubicBezTo>
                      <a:pt x="179" y="77"/>
                      <a:pt x="183" y="91"/>
                      <a:pt x="183" y="106"/>
                    </a:cubicBezTo>
                    <a:cubicBezTo>
                      <a:pt x="183" y="149"/>
                      <a:pt x="148" y="183"/>
                      <a:pt x="105" y="183"/>
                    </a:cubicBezTo>
                    <a:cubicBezTo>
                      <a:pt x="62" y="183"/>
                      <a:pt x="28" y="149"/>
                      <a:pt x="28" y="106"/>
                    </a:cubicBezTo>
                    <a:cubicBezTo>
                      <a:pt x="28" y="63"/>
                      <a:pt x="62" y="28"/>
                      <a:pt x="105" y="28"/>
                    </a:cubicBezTo>
                    <a:cubicBezTo>
                      <a:pt x="120" y="28"/>
                      <a:pt x="134" y="32"/>
                      <a:pt x="146" y="40"/>
                    </a:cubicBezTo>
                    <a:cubicBezTo>
                      <a:pt x="155" y="31"/>
                      <a:pt x="155" y="31"/>
                      <a:pt x="155" y="31"/>
                    </a:cubicBezTo>
                    <a:cubicBezTo>
                      <a:pt x="154" y="16"/>
                      <a:pt x="154" y="16"/>
                      <a:pt x="154" y="16"/>
                    </a:cubicBezTo>
                    <a:cubicBezTo>
                      <a:pt x="154" y="14"/>
                      <a:pt x="154" y="13"/>
                      <a:pt x="154" y="12"/>
                    </a:cubicBezTo>
                    <a:cubicBezTo>
                      <a:pt x="139" y="5"/>
                      <a:pt x="123" y="0"/>
                      <a:pt x="105" y="0"/>
                    </a:cubicBezTo>
                    <a:cubicBezTo>
                      <a:pt x="47" y="0"/>
                      <a:pt x="0" y="48"/>
                      <a:pt x="0" y="106"/>
                    </a:cubicBezTo>
                    <a:cubicBezTo>
                      <a:pt x="0" y="164"/>
                      <a:pt x="47" y="211"/>
                      <a:pt x="105" y="211"/>
                    </a:cubicBezTo>
                    <a:close/>
                    <a:moveTo>
                      <a:pt x="105" y="211"/>
                    </a:moveTo>
                    <a:cubicBezTo>
                      <a:pt x="105" y="211"/>
                      <a:pt x="105" y="211"/>
                      <a:pt x="105" y="211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" name="Freeform 76"/>
              <p:cNvSpPr>
                <a:spLocks noEditPoints="1"/>
              </p:cNvSpPr>
              <p:nvPr/>
            </p:nvSpPr>
            <p:spPr bwMode="auto">
              <a:xfrm>
                <a:off x="5487989" y="3279776"/>
                <a:ext cx="392113" cy="392113"/>
              </a:xfrm>
              <a:custGeom>
                <a:avLst/>
                <a:gdLst>
                  <a:gd name="T0" fmla="*/ 52 w 104"/>
                  <a:gd name="T1" fmla="*/ 25 h 104"/>
                  <a:gd name="T2" fmla="*/ 54 w 104"/>
                  <a:gd name="T3" fmla="*/ 25 h 104"/>
                  <a:gd name="T4" fmla="*/ 74 w 104"/>
                  <a:gd name="T5" fmla="*/ 5 h 104"/>
                  <a:gd name="T6" fmla="*/ 74 w 104"/>
                  <a:gd name="T7" fmla="*/ 5 h 104"/>
                  <a:gd name="T8" fmla="*/ 52 w 104"/>
                  <a:gd name="T9" fmla="*/ 0 h 104"/>
                  <a:gd name="T10" fmla="*/ 0 w 104"/>
                  <a:gd name="T11" fmla="*/ 52 h 104"/>
                  <a:gd name="T12" fmla="*/ 52 w 104"/>
                  <a:gd name="T13" fmla="*/ 104 h 104"/>
                  <a:gd name="T14" fmla="*/ 104 w 104"/>
                  <a:gd name="T15" fmla="*/ 52 h 104"/>
                  <a:gd name="T16" fmla="*/ 99 w 104"/>
                  <a:gd name="T17" fmla="*/ 30 h 104"/>
                  <a:gd name="T18" fmla="*/ 99 w 104"/>
                  <a:gd name="T19" fmla="*/ 30 h 104"/>
                  <a:gd name="T20" fmla="*/ 79 w 104"/>
                  <a:gd name="T21" fmla="*/ 50 h 104"/>
                  <a:gd name="T22" fmla="*/ 79 w 104"/>
                  <a:gd name="T23" fmla="*/ 52 h 104"/>
                  <a:gd name="T24" fmla="*/ 52 w 104"/>
                  <a:gd name="T25" fmla="*/ 79 h 104"/>
                  <a:gd name="T26" fmla="*/ 25 w 104"/>
                  <a:gd name="T27" fmla="*/ 52 h 104"/>
                  <a:gd name="T28" fmla="*/ 52 w 104"/>
                  <a:gd name="T29" fmla="*/ 25 h 104"/>
                  <a:gd name="T30" fmla="*/ 52 w 104"/>
                  <a:gd name="T31" fmla="*/ 25 h 104"/>
                  <a:gd name="T32" fmla="*/ 52 w 104"/>
                  <a:gd name="T33" fmla="*/ 25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04" h="104">
                    <a:moveTo>
                      <a:pt x="52" y="25"/>
                    </a:moveTo>
                    <a:cubicBezTo>
                      <a:pt x="53" y="25"/>
                      <a:pt x="54" y="25"/>
                      <a:pt x="54" y="25"/>
                    </a:cubicBezTo>
                    <a:cubicBezTo>
                      <a:pt x="74" y="5"/>
                      <a:pt x="74" y="5"/>
                      <a:pt x="74" y="5"/>
                    </a:cubicBezTo>
                    <a:cubicBezTo>
                      <a:pt x="74" y="5"/>
                      <a:pt x="74" y="5"/>
                      <a:pt x="74" y="5"/>
                    </a:cubicBezTo>
                    <a:cubicBezTo>
                      <a:pt x="68" y="2"/>
                      <a:pt x="60" y="0"/>
                      <a:pt x="52" y="0"/>
                    </a:cubicBezTo>
                    <a:cubicBezTo>
                      <a:pt x="24" y="0"/>
                      <a:pt x="0" y="23"/>
                      <a:pt x="0" y="52"/>
                    </a:cubicBezTo>
                    <a:cubicBezTo>
                      <a:pt x="0" y="81"/>
                      <a:pt x="24" y="104"/>
                      <a:pt x="52" y="104"/>
                    </a:cubicBezTo>
                    <a:cubicBezTo>
                      <a:pt x="81" y="104"/>
                      <a:pt x="104" y="81"/>
                      <a:pt x="104" y="52"/>
                    </a:cubicBezTo>
                    <a:cubicBezTo>
                      <a:pt x="104" y="44"/>
                      <a:pt x="102" y="37"/>
                      <a:pt x="99" y="30"/>
                    </a:cubicBezTo>
                    <a:cubicBezTo>
                      <a:pt x="99" y="30"/>
                      <a:pt x="99" y="30"/>
                      <a:pt x="99" y="30"/>
                    </a:cubicBezTo>
                    <a:cubicBezTo>
                      <a:pt x="79" y="50"/>
                      <a:pt x="79" y="50"/>
                      <a:pt x="79" y="50"/>
                    </a:cubicBezTo>
                    <a:cubicBezTo>
                      <a:pt x="79" y="50"/>
                      <a:pt x="79" y="51"/>
                      <a:pt x="79" y="52"/>
                    </a:cubicBezTo>
                    <a:cubicBezTo>
                      <a:pt x="79" y="67"/>
                      <a:pt x="67" y="79"/>
                      <a:pt x="52" y="79"/>
                    </a:cubicBezTo>
                    <a:cubicBezTo>
                      <a:pt x="37" y="79"/>
                      <a:pt x="25" y="67"/>
                      <a:pt x="25" y="52"/>
                    </a:cubicBezTo>
                    <a:cubicBezTo>
                      <a:pt x="25" y="37"/>
                      <a:pt x="37" y="25"/>
                      <a:pt x="52" y="25"/>
                    </a:cubicBezTo>
                    <a:close/>
                    <a:moveTo>
                      <a:pt x="52" y="25"/>
                    </a:moveTo>
                    <a:cubicBezTo>
                      <a:pt x="52" y="25"/>
                      <a:pt x="52" y="25"/>
                      <a:pt x="52" y="25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" name="Freeform 77"/>
              <p:cNvSpPr>
                <a:spLocks noEditPoints="1"/>
              </p:cNvSpPr>
              <p:nvPr/>
            </p:nvSpPr>
            <p:spPr bwMode="auto">
              <a:xfrm>
                <a:off x="5722939" y="2994026"/>
                <a:ext cx="444500" cy="441325"/>
              </a:xfrm>
              <a:custGeom>
                <a:avLst/>
                <a:gdLst>
                  <a:gd name="T0" fmla="*/ 99 w 118"/>
                  <a:gd name="T1" fmla="*/ 32 h 117"/>
                  <a:gd name="T2" fmla="*/ 105 w 118"/>
                  <a:gd name="T3" fmla="*/ 26 h 117"/>
                  <a:gd name="T4" fmla="*/ 105 w 118"/>
                  <a:gd name="T5" fmla="*/ 17 h 117"/>
                  <a:gd name="T6" fmla="*/ 101 w 118"/>
                  <a:gd name="T7" fmla="*/ 13 h 117"/>
                  <a:gd name="T8" fmla="*/ 96 w 118"/>
                  <a:gd name="T9" fmla="*/ 11 h 117"/>
                  <a:gd name="T10" fmla="*/ 92 w 118"/>
                  <a:gd name="T11" fmla="*/ 13 h 117"/>
                  <a:gd name="T12" fmla="*/ 85 w 118"/>
                  <a:gd name="T13" fmla="*/ 19 h 117"/>
                  <a:gd name="T14" fmla="*/ 84 w 118"/>
                  <a:gd name="T15" fmla="*/ 2 h 117"/>
                  <a:gd name="T16" fmla="*/ 82 w 118"/>
                  <a:gd name="T17" fmla="*/ 0 h 117"/>
                  <a:gd name="T18" fmla="*/ 80 w 118"/>
                  <a:gd name="T19" fmla="*/ 1 h 117"/>
                  <a:gd name="T20" fmla="*/ 54 w 118"/>
                  <a:gd name="T21" fmla="*/ 26 h 117"/>
                  <a:gd name="T22" fmla="*/ 51 w 118"/>
                  <a:gd name="T23" fmla="*/ 35 h 117"/>
                  <a:gd name="T24" fmla="*/ 51 w 118"/>
                  <a:gd name="T25" fmla="*/ 36 h 117"/>
                  <a:gd name="T26" fmla="*/ 52 w 118"/>
                  <a:gd name="T27" fmla="*/ 52 h 117"/>
                  <a:gd name="T28" fmla="*/ 43 w 118"/>
                  <a:gd name="T29" fmla="*/ 62 h 117"/>
                  <a:gd name="T30" fmla="*/ 26 w 118"/>
                  <a:gd name="T31" fmla="*/ 78 h 117"/>
                  <a:gd name="T32" fmla="*/ 26 w 118"/>
                  <a:gd name="T33" fmla="*/ 79 h 117"/>
                  <a:gd name="T34" fmla="*/ 10 w 118"/>
                  <a:gd name="T35" fmla="*/ 95 h 117"/>
                  <a:gd name="T36" fmla="*/ 2 w 118"/>
                  <a:gd name="T37" fmla="*/ 102 h 117"/>
                  <a:gd name="T38" fmla="*/ 1 w 118"/>
                  <a:gd name="T39" fmla="*/ 106 h 117"/>
                  <a:gd name="T40" fmla="*/ 0 w 118"/>
                  <a:gd name="T41" fmla="*/ 111 h 117"/>
                  <a:gd name="T42" fmla="*/ 6 w 118"/>
                  <a:gd name="T43" fmla="*/ 117 h 117"/>
                  <a:gd name="T44" fmla="*/ 6 w 118"/>
                  <a:gd name="T45" fmla="*/ 117 h 117"/>
                  <a:gd name="T46" fmla="*/ 12 w 118"/>
                  <a:gd name="T47" fmla="*/ 117 h 117"/>
                  <a:gd name="T48" fmla="*/ 16 w 118"/>
                  <a:gd name="T49" fmla="*/ 115 h 117"/>
                  <a:gd name="T50" fmla="*/ 66 w 118"/>
                  <a:gd name="T51" fmla="*/ 65 h 117"/>
                  <a:gd name="T52" fmla="*/ 81 w 118"/>
                  <a:gd name="T53" fmla="*/ 66 h 117"/>
                  <a:gd name="T54" fmla="*/ 82 w 118"/>
                  <a:gd name="T55" fmla="*/ 66 h 117"/>
                  <a:gd name="T56" fmla="*/ 83 w 118"/>
                  <a:gd name="T57" fmla="*/ 66 h 117"/>
                  <a:gd name="T58" fmla="*/ 91 w 118"/>
                  <a:gd name="T59" fmla="*/ 63 h 117"/>
                  <a:gd name="T60" fmla="*/ 116 w 118"/>
                  <a:gd name="T61" fmla="*/ 37 h 117"/>
                  <a:gd name="T62" fmla="*/ 115 w 118"/>
                  <a:gd name="T63" fmla="*/ 33 h 117"/>
                  <a:gd name="T64" fmla="*/ 99 w 118"/>
                  <a:gd name="T65" fmla="*/ 32 h 117"/>
                  <a:gd name="T66" fmla="*/ 99 w 118"/>
                  <a:gd name="T67" fmla="*/ 32 h 117"/>
                  <a:gd name="T68" fmla="*/ 99 w 118"/>
                  <a:gd name="T69" fmla="*/ 32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18" h="117">
                    <a:moveTo>
                      <a:pt x="99" y="32"/>
                    </a:moveTo>
                    <a:cubicBezTo>
                      <a:pt x="105" y="26"/>
                      <a:pt x="105" y="26"/>
                      <a:pt x="105" y="26"/>
                    </a:cubicBezTo>
                    <a:cubicBezTo>
                      <a:pt x="108" y="24"/>
                      <a:pt x="108" y="20"/>
                      <a:pt x="105" y="17"/>
                    </a:cubicBezTo>
                    <a:cubicBezTo>
                      <a:pt x="101" y="13"/>
                      <a:pt x="101" y="13"/>
                      <a:pt x="101" y="13"/>
                    </a:cubicBezTo>
                    <a:cubicBezTo>
                      <a:pt x="100" y="12"/>
                      <a:pt x="98" y="11"/>
                      <a:pt x="96" y="11"/>
                    </a:cubicBezTo>
                    <a:cubicBezTo>
                      <a:pt x="95" y="11"/>
                      <a:pt x="93" y="12"/>
                      <a:pt x="92" y="13"/>
                    </a:cubicBezTo>
                    <a:cubicBezTo>
                      <a:pt x="85" y="19"/>
                      <a:pt x="85" y="19"/>
                      <a:pt x="85" y="19"/>
                    </a:cubicBezTo>
                    <a:cubicBezTo>
                      <a:pt x="84" y="2"/>
                      <a:pt x="84" y="2"/>
                      <a:pt x="84" y="2"/>
                    </a:cubicBezTo>
                    <a:cubicBezTo>
                      <a:pt x="84" y="1"/>
                      <a:pt x="83" y="0"/>
                      <a:pt x="82" y="0"/>
                    </a:cubicBezTo>
                    <a:cubicBezTo>
                      <a:pt x="81" y="0"/>
                      <a:pt x="80" y="0"/>
                      <a:pt x="80" y="1"/>
                    </a:cubicBezTo>
                    <a:cubicBezTo>
                      <a:pt x="54" y="26"/>
                      <a:pt x="54" y="26"/>
                      <a:pt x="54" y="26"/>
                    </a:cubicBezTo>
                    <a:cubicBezTo>
                      <a:pt x="52" y="29"/>
                      <a:pt x="51" y="32"/>
                      <a:pt x="51" y="35"/>
                    </a:cubicBezTo>
                    <a:cubicBezTo>
                      <a:pt x="51" y="36"/>
                      <a:pt x="51" y="36"/>
                      <a:pt x="51" y="36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43" y="62"/>
                      <a:pt x="43" y="62"/>
                      <a:pt x="43" y="62"/>
                    </a:cubicBezTo>
                    <a:cubicBezTo>
                      <a:pt x="26" y="78"/>
                      <a:pt x="26" y="78"/>
                      <a:pt x="26" y="78"/>
                    </a:cubicBezTo>
                    <a:cubicBezTo>
                      <a:pt x="26" y="79"/>
                      <a:pt x="26" y="79"/>
                      <a:pt x="26" y="79"/>
                    </a:cubicBezTo>
                    <a:cubicBezTo>
                      <a:pt x="10" y="95"/>
                      <a:pt x="10" y="95"/>
                      <a:pt x="10" y="95"/>
                    </a:cubicBezTo>
                    <a:cubicBezTo>
                      <a:pt x="2" y="102"/>
                      <a:pt x="2" y="102"/>
                      <a:pt x="2" y="102"/>
                    </a:cubicBezTo>
                    <a:cubicBezTo>
                      <a:pt x="1" y="103"/>
                      <a:pt x="1" y="104"/>
                      <a:pt x="1" y="106"/>
                    </a:cubicBezTo>
                    <a:cubicBezTo>
                      <a:pt x="0" y="111"/>
                      <a:pt x="0" y="111"/>
                      <a:pt x="0" y="111"/>
                    </a:cubicBezTo>
                    <a:cubicBezTo>
                      <a:pt x="0" y="115"/>
                      <a:pt x="3" y="117"/>
                      <a:pt x="6" y="117"/>
                    </a:cubicBezTo>
                    <a:cubicBezTo>
                      <a:pt x="6" y="117"/>
                      <a:pt x="6" y="117"/>
                      <a:pt x="6" y="117"/>
                    </a:cubicBezTo>
                    <a:cubicBezTo>
                      <a:pt x="12" y="117"/>
                      <a:pt x="12" y="117"/>
                      <a:pt x="12" y="117"/>
                    </a:cubicBezTo>
                    <a:cubicBezTo>
                      <a:pt x="14" y="117"/>
                      <a:pt x="15" y="116"/>
                      <a:pt x="16" y="115"/>
                    </a:cubicBezTo>
                    <a:cubicBezTo>
                      <a:pt x="66" y="65"/>
                      <a:pt x="66" y="65"/>
                      <a:pt x="66" y="65"/>
                    </a:cubicBezTo>
                    <a:cubicBezTo>
                      <a:pt x="81" y="66"/>
                      <a:pt x="81" y="66"/>
                      <a:pt x="81" y="66"/>
                    </a:cubicBezTo>
                    <a:cubicBezTo>
                      <a:pt x="82" y="66"/>
                      <a:pt x="82" y="66"/>
                      <a:pt x="82" y="66"/>
                    </a:cubicBezTo>
                    <a:cubicBezTo>
                      <a:pt x="82" y="66"/>
                      <a:pt x="82" y="66"/>
                      <a:pt x="83" y="66"/>
                    </a:cubicBezTo>
                    <a:cubicBezTo>
                      <a:pt x="86" y="66"/>
                      <a:pt x="89" y="65"/>
                      <a:pt x="91" y="63"/>
                    </a:cubicBezTo>
                    <a:cubicBezTo>
                      <a:pt x="116" y="37"/>
                      <a:pt x="116" y="37"/>
                      <a:pt x="116" y="37"/>
                    </a:cubicBezTo>
                    <a:cubicBezTo>
                      <a:pt x="118" y="36"/>
                      <a:pt x="117" y="33"/>
                      <a:pt x="115" y="33"/>
                    </a:cubicBezTo>
                    <a:lnTo>
                      <a:pt x="99" y="32"/>
                    </a:lnTo>
                    <a:close/>
                    <a:moveTo>
                      <a:pt x="99" y="32"/>
                    </a:moveTo>
                    <a:cubicBezTo>
                      <a:pt x="99" y="32"/>
                      <a:pt x="99" y="32"/>
                      <a:pt x="99" y="32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19" name="矩形 18"/>
          <p:cNvSpPr/>
          <p:nvPr/>
        </p:nvSpPr>
        <p:spPr>
          <a:xfrm>
            <a:off x="3769767" y="1679094"/>
            <a:ext cx="7914807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 smtClean="0">
                <a:solidFill>
                  <a:srgbClr val="FF0000"/>
                </a:solidFill>
                <a:latin typeface="微软雅黑 Light" pitchFamily="34" charset="-122"/>
                <a:ea typeface="微软雅黑 Light" pitchFamily="34" charset="-122"/>
              </a:rPr>
              <a:t>服务器</a:t>
            </a:r>
            <a:r>
              <a:rPr lang="zh-CN" altLang="en-US" sz="2000" b="1" dirty="0">
                <a:solidFill>
                  <a:srgbClr val="FF0000"/>
                </a:solidFill>
                <a:latin typeface="微软雅黑 Light" pitchFamily="34" charset="-122"/>
                <a:ea typeface="微软雅黑 Light" pitchFamily="34" charset="-122"/>
              </a:rPr>
              <a:t>后端技术和算法</a:t>
            </a:r>
          </a:p>
          <a:p>
            <a:r>
              <a:rPr lang="zh-CN" altLang="en-US" sz="2000" dirty="0">
                <a:latin typeface="微软雅黑 Light" pitchFamily="34" charset="-122"/>
                <a:ea typeface="微软雅黑 Light" pitchFamily="34" charset="-122"/>
              </a:rPr>
              <a:t>采用的是</a:t>
            </a:r>
            <a:r>
              <a:rPr lang="en-US" altLang="zh-CN" sz="2000" dirty="0" err="1">
                <a:latin typeface="微软雅黑 Light" pitchFamily="34" charset="-122"/>
                <a:ea typeface="微软雅黑 Light" pitchFamily="34" charset="-122"/>
              </a:rPr>
              <a:t>Nginx</a:t>
            </a:r>
            <a:r>
              <a:rPr lang="en-US" altLang="zh-CN" sz="2000" dirty="0">
                <a:latin typeface="微软雅黑 Light" pitchFamily="34" charset="-122"/>
                <a:ea typeface="微软雅黑 Light" pitchFamily="34" charset="-122"/>
              </a:rPr>
              <a:t> + Node.js + Express</a:t>
            </a:r>
            <a:r>
              <a:rPr lang="zh-CN" altLang="en-US" sz="2000" dirty="0">
                <a:latin typeface="微软雅黑 Light" pitchFamily="34" charset="-122"/>
                <a:ea typeface="微软雅黑 Light" pitchFamily="34" charset="-122"/>
              </a:rPr>
              <a:t>的框架，让开发更高效和容易上手。重要的是和服务器调用（</a:t>
            </a:r>
            <a:r>
              <a:rPr lang="en-US" altLang="zh-CN" sz="2000" dirty="0">
                <a:latin typeface="微软雅黑 Light" pitchFamily="34" charset="-122"/>
                <a:ea typeface="微软雅黑 Light" pitchFamily="34" charset="-122"/>
              </a:rPr>
              <a:t>Require(</a:t>
            </a:r>
            <a:r>
              <a:rPr lang="zh-CN" altLang="en-US" sz="2000" dirty="0">
                <a:latin typeface="微软雅黑 Light" pitchFamily="34" charset="-122"/>
                <a:ea typeface="微软雅黑 Light" pitchFamily="34" charset="-122"/>
              </a:rPr>
              <a:t>数据库表</a:t>
            </a:r>
            <a:r>
              <a:rPr lang="en-US" altLang="zh-CN" sz="2000" dirty="0">
                <a:latin typeface="微软雅黑 Light" pitchFamily="34" charset="-122"/>
                <a:ea typeface="微软雅黑 Light" pitchFamily="34" charset="-122"/>
              </a:rPr>
              <a:t>)</a:t>
            </a:r>
            <a:r>
              <a:rPr lang="zh-CN" altLang="en-US" sz="2000" dirty="0">
                <a:latin typeface="微软雅黑 Light" pitchFamily="34" charset="-122"/>
                <a:ea typeface="微软雅黑 Light" pitchFamily="34" charset="-122"/>
              </a:rPr>
              <a:t>），</a:t>
            </a:r>
            <a:r>
              <a:rPr lang="en-US" altLang="zh-CN" sz="2000" dirty="0">
                <a:latin typeface="微软雅黑 Light" pitchFamily="34" charset="-122"/>
                <a:ea typeface="微软雅黑 Light" pitchFamily="34" charset="-122"/>
              </a:rPr>
              <a:t>GET</a:t>
            </a:r>
            <a:r>
              <a:rPr lang="zh-CN" altLang="en-US" sz="2000" dirty="0">
                <a:latin typeface="微软雅黑 Light" pitchFamily="34" charset="-122"/>
                <a:ea typeface="微软雅黑 Light" pitchFamily="34" charset="-122"/>
              </a:rPr>
              <a:t>和</a:t>
            </a:r>
            <a:r>
              <a:rPr lang="en-US" altLang="zh-CN" sz="2000" dirty="0">
                <a:latin typeface="微软雅黑 Light" pitchFamily="34" charset="-122"/>
                <a:ea typeface="微软雅黑 Light" pitchFamily="34" charset="-122"/>
              </a:rPr>
              <a:t>POST</a:t>
            </a:r>
            <a:r>
              <a:rPr lang="zh-CN" altLang="en-US" sz="2000" dirty="0">
                <a:latin typeface="微软雅黑 Light" pitchFamily="34" charset="-122"/>
                <a:ea typeface="微软雅黑 Light" pitchFamily="34" charset="-122"/>
              </a:rPr>
              <a:t>（相关</a:t>
            </a:r>
            <a:r>
              <a:rPr lang="en-US" altLang="zh-CN" sz="2000" dirty="0">
                <a:latin typeface="微软雅黑 Light" pitchFamily="34" charset="-122"/>
                <a:ea typeface="微软雅黑 Light" pitchFamily="34" charset="-122"/>
              </a:rPr>
              <a:t>HTTP</a:t>
            </a:r>
            <a:r>
              <a:rPr lang="zh-CN" altLang="en-US" sz="2000" dirty="0">
                <a:latin typeface="微软雅黑 Light" pitchFamily="34" charset="-122"/>
                <a:ea typeface="微软雅黑 Light" pitchFamily="34" charset="-122"/>
              </a:rPr>
              <a:t>知识）</a:t>
            </a:r>
          </a:p>
          <a:p>
            <a:r>
              <a:rPr lang="zh-CN" altLang="en-US" sz="2000" b="1" dirty="0" smtClean="0">
                <a:solidFill>
                  <a:srgbClr val="FF0000"/>
                </a:solidFill>
                <a:latin typeface="微软雅黑 Light" pitchFamily="34" charset="-122"/>
                <a:ea typeface="微软雅黑 Light" pitchFamily="34" charset="-122"/>
              </a:rPr>
              <a:t>数据库</a:t>
            </a:r>
            <a:r>
              <a:rPr lang="zh-CN" altLang="en-US" sz="2000" b="1" dirty="0">
                <a:solidFill>
                  <a:srgbClr val="FF0000"/>
                </a:solidFill>
                <a:latin typeface="微软雅黑 Light" pitchFamily="34" charset="-122"/>
                <a:ea typeface="微软雅黑 Light" pitchFamily="34" charset="-122"/>
              </a:rPr>
              <a:t>技术</a:t>
            </a:r>
          </a:p>
          <a:p>
            <a:r>
              <a:rPr lang="zh-CN" altLang="en-US" sz="2000" dirty="0">
                <a:latin typeface="微软雅黑 Light" pitchFamily="34" charset="-122"/>
                <a:ea typeface="微软雅黑 Light" pitchFamily="34" charset="-122"/>
              </a:rPr>
              <a:t>数据库的技术：采用</a:t>
            </a:r>
            <a:r>
              <a:rPr lang="en-US" altLang="zh-CN" sz="2000" dirty="0" err="1">
                <a:latin typeface="微软雅黑 Light" pitchFamily="34" charset="-122"/>
                <a:ea typeface="微软雅黑 Light" pitchFamily="34" charset="-122"/>
              </a:rPr>
              <a:t>MongoDB</a:t>
            </a:r>
            <a:r>
              <a:rPr lang="zh-CN" altLang="en-US" sz="2000" dirty="0">
                <a:latin typeface="微软雅黑 Light" pitchFamily="34" charset="-122"/>
                <a:ea typeface="微软雅黑 Light" pitchFamily="34" charset="-122"/>
              </a:rPr>
              <a:t>，具体详见数据库设计文档，存入的数据为了方便查找应该建立索引</a:t>
            </a:r>
          </a:p>
          <a:p>
            <a:r>
              <a:rPr lang="zh-CN" altLang="en-US" sz="2000" b="1" dirty="0" smtClean="0">
                <a:solidFill>
                  <a:srgbClr val="FF0000"/>
                </a:solidFill>
                <a:latin typeface="微软雅黑 Light" pitchFamily="34" charset="-122"/>
                <a:ea typeface="微软雅黑 Light" pitchFamily="34" charset="-122"/>
              </a:rPr>
              <a:t>前端</a:t>
            </a:r>
            <a:r>
              <a:rPr lang="zh-CN" altLang="en-US" sz="2000" b="1" dirty="0">
                <a:solidFill>
                  <a:srgbClr val="FF0000"/>
                </a:solidFill>
                <a:latin typeface="微软雅黑 Light" pitchFamily="34" charset="-122"/>
                <a:ea typeface="微软雅黑 Light" pitchFamily="34" charset="-122"/>
              </a:rPr>
              <a:t>技术</a:t>
            </a:r>
          </a:p>
          <a:p>
            <a:r>
              <a:rPr lang="zh-CN" altLang="en-US" sz="2000" dirty="0">
                <a:latin typeface="微软雅黑 Light" pitchFamily="34" charset="-122"/>
                <a:ea typeface="微软雅黑 Light" pitchFamily="34" charset="-122"/>
              </a:rPr>
              <a:t>因为微信小程序主要基于</a:t>
            </a:r>
            <a:r>
              <a:rPr lang="en-US" altLang="zh-CN" sz="2000" dirty="0">
                <a:latin typeface="微软雅黑 Light" pitchFamily="34" charset="-122"/>
                <a:ea typeface="微软雅黑 Light" pitchFamily="34" charset="-122"/>
              </a:rPr>
              <a:t>JavaScript</a:t>
            </a:r>
            <a:r>
              <a:rPr lang="zh-CN" altLang="en-US" sz="2000" dirty="0">
                <a:latin typeface="微软雅黑 Light" pitchFamily="34" charset="-122"/>
                <a:ea typeface="微软雅黑 Light" pitchFamily="34" charset="-122"/>
              </a:rPr>
              <a:t>的语言，</a:t>
            </a:r>
            <a:r>
              <a:rPr lang="en-US" altLang="zh-CN" sz="2000" dirty="0">
                <a:latin typeface="微软雅黑 Light" pitchFamily="34" charset="-122"/>
                <a:ea typeface="微软雅黑 Light" pitchFamily="34" charset="-122"/>
              </a:rPr>
              <a:t>CSS+HTML5</a:t>
            </a:r>
            <a:r>
              <a:rPr lang="zh-CN" altLang="en-US" sz="2000" dirty="0">
                <a:latin typeface="微软雅黑 Light" pitchFamily="34" charset="-122"/>
                <a:ea typeface="微软雅黑 Light" pitchFamily="34" charset="-122"/>
              </a:rPr>
              <a:t>，所以我们界面设计我们主要是参考已有的界面美观的小程序的源码，进行符合我们的界面要求的</a:t>
            </a:r>
            <a:r>
              <a:rPr lang="zh-CN" altLang="en-US" sz="2000" dirty="0" smtClean="0">
                <a:latin typeface="微软雅黑 Light" pitchFamily="34" charset="-122"/>
                <a:ea typeface="微软雅黑 Light" pitchFamily="34" charset="-122"/>
              </a:rPr>
              <a:t>修改，解析</a:t>
            </a:r>
            <a:r>
              <a:rPr lang="en-US" altLang="zh-CN" sz="2000" dirty="0" smtClean="0">
                <a:latin typeface="微软雅黑 Light" pitchFamily="34" charset="-122"/>
                <a:ea typeface="微软雅黑 Light" pitchFamily="34" charset="-122"/>
              </a:rPr>
              <a:t>API</a:t>
            </a:r>
            <a:r>
              <a:rPr lang="zh-CN" altLang="en-US" sz="2000" dirty="0" smtClean="0">
                <a:latin typeface="微软雅黑 Light" pitchFamily="34" charset="-122"/>
                <a:ea typeface="微软雅黑 Light" pitchFamily="34" charset="-122"/>
              </a:rPr>
              <a:t>用了</a:t>
            </a:r>
            <a:r>
              <a:rPr lang="en-US" altLang="zh-CN" sz="2000" dirty="0" err="1" smtClean="0">
                <a:latin typeface="微软雅黑 Light" pitchFamily="34" charset="-122"/>
                <a:ea typeface="微软雅黑 Light" pitchFamily="34" charset="-122"/>
              </a:rPr>
              <a:t>WxParse</a:t>
            </a:r>
            <a:r>
              <a:rPr lang="zh-CN" altLang="en-US" sz="2000" dirty="0" smtClean="0">
                <a:latin typeface="微软雅黑 Light" pitchFamily="34" charset="-122"/>
                <a:ea typeface="微软雅黑 Light" pitchFamily="34" charset="-122"/>
              </a:rPr>
              <a:t>模块</a:t>
            </a:r>
            <a:endParaRPr lang="zh-CN" altLang="en-US" sz="2000" dirty="0">
              <a:latin typeface="微软雅黑 Light" pitchFamily="34" charset="-122"/>
              <a:ea typeface="微软雅黑 Light" pitchFamily="34" charset="-122"/>
            </a:endParaRP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xmlns="" id="{775B7818-1651-4C87-923D-7102E73B4FA8}"/>
              </a:ext>
            </a:extLst>
          </p:cNvPr>
          <p:cNvGrpSpPr/>
          <p:nvPr/>
        </p:nvGrpSpPr>
        <p:grpSpPr>
          <a:xfrm>
            <a:off x="431371" y="0"/>
            <a:ext cx="3226230" cy="1064029"/>
            <a:chOff x="323528" y="0"/>
            <a:chExt cx="2658187" cy="536266"/>
          </a:xfrm>
        </p:grpSpPr>
        <p:sp>
          <p:nvSpPr>
            <p:cNvPr id="21" name="TextBox 86"/>
            <p:cNvSpPr txBox="1"/>
            <p:nvPr/>
          </p:nvSpPr>
          <p:spPr>
            <a:xfrm>
              <a:off x="636223" y="167305"/>
              <a:ext cx="2345492" cy="2637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2800" b="1" dirty="0" smtClean="0">
                  <a:latin typeface="微软雅黑" pitchFamily="34" charset="-122"/>
                  <a:ea typeface="微软雅黑" pitchFamily="34" charset="-122"/>
                  <a:cs typeface="+mn-ea"/>
                  <a:sym typeface="+mn-lt"/>
                </a:rPr>
                <a:t>关键技术和算法</a:t>
              </a:r>
              <a:endParaRPr lang="en-US" altLang="zh-CN" sz="2800" b="1" dirty="0">
                <a:latin typeface="微软雅黑" pitchFamily="34" charset="-122"/>
                <a:ea typeface="微软雅黑" pitchFamily="34" charset="-122"/>
                <a:cs typeface="+mn-ea"/>
                <a:sym typeface="+mn-lt"/>
              </a:endParaRPr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xmlns="" id="{91B15B32-D5A7-4EB2-902A-4703504BB2EE}"/>
                </a:ext>
              </a:extLst>
            </p:cNvPr>
            <p:cNvSpPr/>
            <p:nvPr/>
          </p:nvSpPr>
          <p:spPr>
            <a:xfrm>
              <a:off x="323528" y="0"/>
              <a:ext cx="216024" cy="536266"/>
            </a:xfrm>
            <a:prstGeom prst="rect">
              <a:avLst/>
            </a:prstGeom>
            <a:solidFill>
              <a:srgbClr val="1FAB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27195182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LTRA_SCORM_COURSE_ID" val="97CAC44C-9ABD-46A2-8E88-645DEC627BD9"/>
  <p:tag name="ISPRING_SCORM_RATE_SLIDES" val="1"/>
  <p:tag name="ISPRINGONLINEFOLDERID" val="0"/>
  <p:tag name="ISPRINGONLINEFOLDERPATH" val="Content List"/>
  <p:tag name="ISPRINGCLOUDFOLDERID" val="0"/>
  <p:tag name="ISPRINGCLOUDFOLDERPATH" val="Repository"/>
  <p:tag name="ISPRING_PLAYERS_CUSTOMIZATION" val="UEsDBBQAAgAIAEOUV0cNwDEewAEAANoDAAAPAAAAbm9uZS9wbGF5ZXIueG1spZJPb9QwEMXPW6nfIfK9dpYKUa0cekDKiaJKC4jbyptME1PHDp4Ju/vtmfzZpFuQQOKQaPIy72fPs/X9sXHJT4hog8/EWqYiAV+E0voqE18+5zd34v799ZVunTlBTGyZCR88iKQELKJtiX2PhupMvBAkQ0XCL4+bI9pM1ETtRqnD4SAPtzLESr1J07X69vBxW9TQmBvrkYwvmLvs5VYkbbQhWjpl4l0qrq9WA/ICZ5F7fIXBdf3KKIvQqDYCgieIatz2bN3Q3838NMErOrWAgkdfDbPvTfH8EMrOAfbaSo9tWyDqCYO20rSx6zufYCwyMTbsGkA0FaB0vhJq9Ko/mPWTM1hPHLzA9ty22zuLNYsjfejeLerubBmyVxNHXYJ0M0wwnGLeOZeDoS5CKZIIPzrLVd5jv85HkK7FuJzn7h0+Wy/xULDGVW4KCvH0gR18JFOUco5ejtHLwdTbh+ITF49TnNsFMgezhKBratzbf86j7/6fOEp4Mp0jcV7B+hKOueW/BA2PQsAz9pqk1sl+tTOVd9ftmxdX40Iadzdl8R1FQiZWwNewNGTUos8w9Zqm1fg5JTTHotXv91JPRC5/AVBLAQIAABQAAgAIAEOUV0cNwDEewAEAANoDAAAPAAAAAAAAAAEAAAAAAAAAAABub25lL3BsYXllci54bWxQSwUGAAAAAAEAAQA9AAAA7QEAAAAA"/>
  <p:tag name="ISPRING_PRESENTATION_TITLE" val="蓝色扁平化报告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</p:tagLst>
</file>

<file path=ppt/theme/theme1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2377</TotalTime>
  <Words>1305</Words>
  <Application>Microsoft Office PowerPoint</Application>
  <PresentationFormat>自定义</PresentationFormat>
  <Paragraphs>364</Paragraphs>
  <Slides>47</Slides>
  <Notes>47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47</vt:i4>
      </vt:variant>
    </vt:vector>
  </HeadingPairs>
  <TitlesOfParts>
    <vt:vector size="48" baseType="lpstr">
      <vt:lpstr>第一PPT，www.1ppt.com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第一PPT，www.1ppt.com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Money</dc:creator>
  <dc:description>www.1ppt.com</dc:description>
  <cp:lastModifiedBy>Money</cp:lastModifiedBy>
  <cp:revision>404</cp:revision>
  <dcterms:created xsi:type="dcterms:W3CDTF">2016-06-30T07:01:47Z</dcterms:created>
  <dcterms:modified xsi:type="dcterms:W3CDTF">2019-05-28T00:50:02Z</dcterms:modified>
</cp:coreProperties>
</file>